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21" r:id="rId2"/>
    <p:sldId id="258" r:id="rId3"/>
    <p:sldId id="1822" r:id="rId4"/>
    <p:sldId id="510" r:id="rId5"/>
    <p:sldId id="1823" r:id="rId6"/>
    <p:sldId id="1824" r:id="rId7"/>
    <p:sldId id="1825" r:id="rId8"/>
    <p:sldId id="1827" r:id="rId9"/>
    <p:sldId id="1826" r:id="rId10"/>
    <p:sldId id="1831" r:id="rId11"/>
    <p:sldId id="1828" r:id="rId12"/>
    <p:sldId id="1835" r:id="rId13"/>
    <p:sldId id="1833" r:id="rId14"/>
    <p:sldId id="1836" r:id="rId15"/>
    <p:sldId id="1838" r:id="rId16"/>
    <p:sldId id="1842" r:id="rId17"/>
    <p:sldId id="1839" r:id="rId18"/>
    <p:sldId id="1830" r:id="rId19"/>
    <p:sldId id="1832" r:id="rId20"/>
    <p:sldId id="1834" r:id="rId21"/>
    <p:sldId id="1844" r:id="rId22"/>
    <p:sldId id="1840" r:id="rId23"/>
    <p:sldId id="1837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2205E-D907-4A7D-BBB9-D61945E770B2}" v="187" dt="2022-05-01T15:34:03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66708" autoAdjust="0"/>
  </p:normalViewPr>
  <p:slideViewPr>
    <p:cSldViewPr snapToGrid="0">
      <p:cViewPr varScale="1">
        <p:scale>
          <a:sx n="107" d="100"/>
          <a:sy n="107" d="100"/>
        </p:scale>
        <p:origin x="23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Zamori" userId="aef3be86c396b913" providerId="LiveId" clId="{5C62205E-D907-4A7D-BBB9-D61945E770B2}"/>
    <pc:docChg chg="undo custSel addSld delSld modSld sldOrd">
      <pc:chgData name="Matteo Zamori" userId="aef3be86c396b913" providerId="LiveId" clId="{5C62205E-D907-4A7D-BBB9-D61945E770B2}" dt="2022-05-01T15:43:42.623" v="2805" actId="20577"/>
      <pc:docMkLst>
        <pc:docMk/>
      </pc:docMkLst>
      <pc:sldChg chg="add ord setBg">
        <pc:chgData name="Matteo Zamori" userId="aef3be86c396b913" providerId="LiveId" clId="{5C62205E-D907-4A7D-BBB9-D61945E770B2}" dt="2022-05-01T15:33:36.869" v="2694"/>
        <pc:sldMkLst>
          <pc:docMk/>
          <pc:sldMk cId="3026650399" sldId="510"/>
        </pc:sldMkLst>
      </pc:sldChg>
      <pc:sldChg chg="delSp modSp add mod ord setBg">
        <pc:chgData name="Matteo Zamori" userId="aef3be86c396b913" providerId="LiveId" clId="{5C62205E-D907-4A7D-BBB9-D61945E770B2}" dt="2022-05-01T15:35:31.636" v="2773" actId="1076"/>
        <pc:sldMkLst>
          <pc:docMk/>
          <pc:sldMk cId="1506927698" sldId="521"/>
        </pc:sldMkLst>
        <pc:spChg chg="mod">
          <ac:chgData name="Matteo Zamori" userId="aef3be86c396b913" providerId="LiveId" clId="{5C62205E-D907-4A7D-BBB9-D61945E770B2}" dt="2022-05-01T15:35:01.770" v="2771" actId="1076"/>
          <ac:spMkLst>
            <pc:docMk/>
            <pc:sldMk cId="1506927698" sldId="521"/>
            <ac:spMk id="2" creationId="{F09DE5DA-6E2D-474D-A89A-A90EDD12AAD2}"/>
          </ac:spMkLst>
        </pc:spChg>
        <pc:spChg chg="del">
          <ac:chgData name="Matteo Zamori" userId="aef3be86c396b913" providerId="LiveId" clId="{5C62205E-D907-4A7D-BBB9-D61945E770B2}" dt="2022-05-01T15:34:58.657" v="2770" actId="21"/>
          <ac:spMkLst>
            <pc:docMk/>
            <pc:sldMk cId="1506927698" sldId="521"/>
            <ac:spMk id="6" creationId="{9B47D8C5-1EE0-45F0-B822-1370C3074865}"/>
          </ac:spMkLst>
        </pc:spChg>
        <pc:spChg chg="mod">
          <ac:chgData name="Matteo Zamori" userId="aef3be86c396b913" providerId="LiveId" clId="{5C62205E-D907-4A7D-BBB9-D61945E770B2}" dt="2022-05-01T15:35:31.636" v="2773" actId="1076"/>
          <ac:spMkLst>
            <pc:docMk/>
            <pc:sldMk cId="1506927698" sldId="521"/>
            <ac:spMk id="18" creationId="{CCED7C2D-515A-48F9-90BE-527F11735B88}"/>
          </ac:spMkLst>
        </pc:spChg>
        <pc:spChg chg="del">
          <ac:chgData name="Matteo Zamori" userId="aef3be86c396b913" providerId="LiveId" clId="{5C62205E-D907-4A7D-BBB9-D61945E770B2}" dt="2022-05-01T15:34:57.057" v="2769" actId="21"/>
          <ac:spMkLst>
            <pc:docMk/>
            <pc:sldMk cId="1506927698" sldId="521"/>
            <ac:spMk id="19" creationId="{74FC0149-68CB-47B4-B9C3-5F821001C96A}"/>
          </ac:spMkLst>
        </pc:spChg>
      </pc:sldChg>
      <pc:sldChg chg="modSp mod">
        <pc:chgData name="Matteo Zamori" userId="aef3be86c396b913" providerId="LiveId" clId="{5C62205E-D907-4A7D-BBB9-D61945E770B2}" dt="2022-04-20T13:23:26.020" v="904" actId="114"/>
        <pc:sldMkLst>
          <pc:docMk/>
          <pc:sldMk cId="1395971827" sldId="1822"/>
        </pc:sldMkLst>
        <pc:spChg chg="mod">
          <ac:chgData name="Matteo Zamori" userId="aef3be86c396b913" providerId="LiveId" clId="{5C62205E-D907-4A7D-BBB9-D61945E770B2}" dt="2022-04-20T13:23:26.020" v="904" actId="114"/>
          <ac:spMkLst>
            <pc:docMk/>
            <pc:sldMk cId="1395971827" sldId="1822"/>
            <ac:spMk id="3" creationId="{94866C8C-AEC5-4F1A-AA8C-D0900926497D}"/>
          </ac:spMkLst>
        </pc:spChg>
      </pc:sldChg>
      <pc:sldChg chg="addSp modSp mod modAnim modNotesTx">
        <pc:chgData name="Matteo Zamori" userId="aef3be86c396b913" providerId="LiveId" clId="{5C62205E-D907-4A7D-BBB9-D61945E770B2}" dt="2022-05-01T15:43:42.623" v="2805" actId="20577"/>
        <pc:sldMkLst>
          <pc:docMk/>
          <pc:sldMk cId="2974158775" sldId="1823"/>
        </pc:sldMkLst>
        <pc:spChg chg="mod">
          <ac:chgData name="Matteo Zamori" userId="aef3be86c396b913" providerId="LiveId" clId="{5C62205E-D907-4A7D-BBB9-D61945E770B2}" dt="2022-04-20T13:50:15.290" v="1290" actId="6549"/>
          <ac:spMkLst>
            <pc:docMk/>
            <pc:sldMk cId="2974158775" sldId="1823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1T13:11:48.765" v="2305" actId="20577"/>
          <ac:spMkLst>
            <pc:docMk/>
            <pc:sldMk cId="2974158775" sldId="1823"/>
            <ac:spMk id="11" creationId="{560830EE-3043-4490-AA8B-82D5142113D3}"/>
          </ac:spMkLst>
        </pc:spChg>
        <pc:spChg chg="mod">
          <ac:chgData name="Matteo Zamori" userId="aef3be86c396b913" providerId="LiveId" clId="{5C62205E-D907-4A7D-BBB9-D61945E770B2}" dt="2022-04-21T13:02:25.699" v="2282" actId="1076"/>
          <ac:spMkLst>
            <pc:docMk/>
            <pc:sldMk cId="2974158775" sldId="1823"/>
            <ac:spMk id="13" creationId="{D67D0803-99A8-4D07-95A5-CDBB55729D53}"/>
          </ac:spMkLst>
        </pc:spChg>
        <pc:spChg chg="mod">
          <ac:chgData name="Matteo Zamori" userId="aef3be86c396b913" providerId="LiveId" clId="{5C62205E-D907-4A7D-BBB9-D61945E770B2}" dt="2022-04-21T13:11:52.498" v="2306" actId="6549"/>
          <ac:spMkLst>
            <pc:docMk/>
            <pc:sldMk cId="2974158775" sldId="1823"/>
            <ac:spMk id="18" creationId="{77779256-A670-474B-BAC0-E886389E7811}"/>
          </ac:spMkLst>
        </pc:spChg>
        <pc:picChg chg="mod">
          <ac:chgData name="Matteo Zamori" userId="aef3be86c396b913" providerId="LiveId" clId="{5C62205E-D907-4A7D-BBB9-D61945E770B2}" dt="2022-04-20T13:50:21.927" v="1291" actId="1076"/>
          <ac:picMkLst>
            <pc:docMk/>
            <pc:sldMk cId="2974158775" sldId="1823"/>
            <ac:picMk id="12" creationId="{D57459A1-654F-4277-967E-E21CECC00755}"/>
          </ac:picMkLst>
        </pc:picChg>
      </pc:sldChg>
      <pc:sldChg chg="modNotesTx">
        <pc:chgData name="Matteo Zamori" userId="aef3be86c396b913" providerId="LiveId" clId="{5C62205E-D907-4A7D-BBB9-D61945E770B2}" dt="2022-04-20T13:54:00.456" v="1295" actId="6549"/>
        <pc:sldMkLst>
          <pc:docMk/>
          <pc:sldMk cId="743371310" sldId="1824"/>
        </pc:sldMkLst>
      </pc:sldChg>
      <pc:sldChg chg="modNotesTx">
        <pc:chgData name="Matteo Zamori" userId="aef3be86c396b913" providerId="LiveId" clId="{5C62205E-D907-4A7D-BBB9-D61945E770B2}" dt="2022-04-21T14:05:21.372" v="2686" actId="20577"/>
        <pc:sldMkLst>
          <pc:docMk/>
          <pc:sldMk cId="2564202432" sldId="1828"/>
        </pc:sldMkLst>
      </pc:sldChg>
      <pc:sldChg chg="modSp mod ord">
        <pc:chgData name="Matteo Zamori" userId="aef3be86c396b913" providerId="LiveId" clId="{5C62205E-D907-4A7D-BBB9-D61945E770B2}" dt="2022-04-20T14:26:14.009" v="1517" actId="1076"/>
        <pc:sldMkLst>
          <pc:docMk/>
          <pc:sldMk cId="749243274" sldId="1830"/>
        </pc:sldMkLst>
        <pc:spChg chg="mod">
          <ac:chgData name="Matteo Zamori" userId="aef3be86c396b913" providerId="LiveId" clId="{5C62205E-D907-4A7D-BBB9-D61945E770B2}" dt="2022-04-20T14:26:08.040" v="1516" actId="6549"/>
          <ac:spMkLst>
            <pc:docMk/>
            <pc:sldMk cId="749243274" sldId="1830"/>
            <ac:spMk id="6" creationId="{2DD7F871-68C6-447E-9892-EEA75F01C6B6}"/>
          </ac:spMkLst>
        </pc:spChg>
        <pc:picChg chg="mod">
          <ac:chgData name="Matteo Zamori" userId="aef3be86c396b913" providerId="LiveId" clId="{5C62205E-D907-4A7D-BBB9-D61945E770B2}" dt="2022-04-20T14:26:14.009" v="1517" actId="1076"/>
          <ac:picMkLst>
            <pc:docMk/>
            <pc:sldMk cId="749243274" sldId="1830"/>
            <ac:picMk id="12" creationId="{D57459A1-654F-4277-967E-E21CECC00755}"/>
          </ac:picMkLst>
        </pc:picChg>
      </pc:sldChg>
      <pc:sldChg chg="ord">
        <pc:chgData name="Matteo Zamori" userId="aef3be86c396b913" providerId="LiveId" clId="{5C62205E-D907-4A7D-BBB9-D61945E770B2}" dt="2022-04-20T11:38:27.809" v="876"/>
        <pc:sldMkLst>
          <pc:docMk/>
          <pc:sldMk cId="2151090286" sldId="1832"/>
        </pc:sldMkLst>
      </pc:sldChg>
      <pc:sldChg chg="addSp delSp modSp mod modAnim">
        <pc:chgData name="Matteo Zamori" userId="aef3be86c396b913" providerId="LiveId" clId="{5C62205E-D907-4A7D-BBB9-D61945E770B2}" dt="2022-04-20T14:19:42.334" v="1332" actId="1076"/>
        <pc:sldMkLst>
          <pc:docMk/>
          <pc:sldMk cId="2540389198" sldId="1833"/>
        </pc:sldMkLst>
        <pc:spChg chg="mod">
          <ac:chgData name="Matteo Zamori" userId="aef3be86c396b913" providerId="LiveId" clId="{5C62205E-D907-4A7D-BBB9-D61945E770B2}" dt="2022-04-20T14:19:36.564" v="1331"/>
          <ac:spMkLst>
            <pc:docMk/>
            <pc:sldMk cId="2540389198" sldId="1833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0T10:13:31.337" v="364" actId="255"/>
          <ac:spMkLst>
            <pc:docMk/>
            <pc:sldMk cId="2540389198" sldId="1833"/>
            <ac:spMk id="8" creationId="{DF897587-A205-4B76-B723-B3FBB2A7DBA4}"/>
          </ac:spMkLst>
        </pc:spChg>
        <pc:spChg chg="add mod">
          <ac:chgData name="Matteo Zamori" userId="aef3be86c396b913" providerId="LiveId" clId="{5C62205E-D907-4A7D-BBB9-D61945E770B2}" dt="2022-04-20T10:16:58.937" v="385" actId="1076"/>
          <ac:spMkLst>
            <pc:docMk/>
            <pc:sldMk cId="2540389198" sldId="1833"/>
            <ac:spMk id="10" creationId="{F190447F-3E24-46D1-8F3C-A48A58BE6572}"/>
          </ac:spMkLst>
        </pc:spChg>
        <pc:spChg chg="add mod">
          <ac:chgData name="Matteo Zamori" userId="aef3be86c396b913" providerId="LiveId" clId="{5C62205E-D907-4A7D-BBB9-D61945E770B2}" dt="2022-04-20T10:16:48.459" v="383" actId="404"/>
          <ac:spMkLst>
            <pc:docMk/>
            <pc:sldMk cId="2540389198" sldId="1833"/>
            <ac:spMk id="11" creationId="{D4C451D2-5990-4771-82B9-A280BB36D8FD}"/>
          </ac:spMkLst>
        </pc:spChg>
        <pc:spChg chg="add mod">
          <ac:chgData name="Matteo Zamori" userId="aef3be86c396b913" providerId="LiveId" clId="{5C62205E-D907-4A7D-BBB9-D61945E770B2}" dt="2022-04-20T10:18:35.951" v="393" actId="1076"/>
          <ac:spMkLst>
            <pc:docMk/>
            <pc:sldMk cId="2540389198" sldId="1833"/>
            <ac:spMk id="13" creationId="{5481DBF0-E01B-4A97-BF85-58CB9F65EC33}"/>
          </ac:spMkLst>
        </pc:spChg>
        <pc:spChg chg="add mod">
          <ac:chgData name="Matteo Zamori" userId="aef3be86c396b913" providerId="LiveId" clId="{5C62205E-D907-4A7D-BBB9-D61945E770B2}" dt="2022-04-20T10:22:45.685" v="446" actId="207"/>
          <ac:spMkLst>
            <pc:docMk/>
            <pc:sldMk cId="2540389198" sldId="1833"/>
            <ac:spMk id="16" creationId="{A78DC207-3E7E-4C4A-884C-7170AF85E7E5}"/>
          </ac:spMkLst>
        </pc:spChg>
        <pc:picChg chg="add mod">
          <ac:chgData name="Matteo Zamori" userId="aef3be86c396b913" providerId="LiveId" clId="{5C62205E-D907-4A7D-BBB9-D61945E770B2}" dt="2022-04-20T10:12:25.618" v="308" actId="14100"/>
          <ac:picMkLst>
            <pc:docMk/>
            <pc:sldMk cId="2540389198" sldId="1833"/>
            <ac:picMk id="3" creationId="{2D29E5DA-5886-43D6-8E0A-48D1AD7A7980}"/>
          </ac:picMkLst>
        </pc:picChg>
        <pc:picChg chg="add mod">
          <ac:chgData name="Matteo Zamori" userId="aef3be86c396b913" providerId="LiveId" clId="{5C62205E-D907-4A7D-BBB9-D61945E770B2}" dt="2022-04-20T10:13:45.698" v="366" actId="1076"/>
          <ac:picMkLst>
            <pc:docMk/>
            <pc:sldMk cId="2540389198" sldId="1833"/>
            <ac:picMk id="7" creationId="{1A8B687B-5590-401D-9C5C-434846B46C76}"/>
          </ac:picMkLst>
        </pc:picChg>
        <pc:picChg chg="del">
          <ac:chgData name="Matteo Zamori" userId="aef3be86c396b913" providerId="LiveId" clId="{5C62205E-D907-4A7D-BBB9-D61945E770B2}" dt="2022-04-20T09:58:11.488" v="24" actId="478"/>
          <ac:picMkLst>
            <pc:docMk/>
            <pc:sldMk cId="2540389198" sldId="1833"/>
            <ac:picMk id="9" creationId="{ED397CEF-1870-45F4-A6E0-615435577945}"/>
          </ac:picMkLst>
        </pc:picChg>
        <pc:picChg chg="mod">
          <ac:chgData name="Matteo Zamori" userId="aef3be86c396b913" providerId="LiveId" clId="{5C62205E-D907-4A7D-BBB9-D61945E770B2}" dt="2022-04-20T14:19:42.334" v="1332" actId="1076"/>
          <ac:picMkLst>
            <pc:docMk/>
            <pc:sldMk cId="2540389198" sldId="1833"/>
            <ac:picMk id="12" creationId="{D57459A1-654F-4277-967E-E21CECC00755}"/>
          </ac:picMkLst>
        </pc:picChg>
        <pc:picChg chg="add mod">
          <ac:chgData name="Matteo Zamori" userId="aef3be86c396b913" providerId="LiveId" clId="{5C62205E-D907-4A7D-BBB9-D61945E770B2}" dt="2022-04-20T10:18:31.128" v="392" actId="1076"/>
          <ac:picMkLst>
            <pc:docMk/>
            <pc:sldMk cId="2540389198" sldId="1833"/>
            <ac:picMk id="15" creationId="{9DC16758-B485-4AA7-BE5F-1BB93E471908}"/>
          </ac:picMkLst>
        </pc:picChg>
      </pc:sldChg>
      <pc:sldChg chg="ord">
        <pc:chgData name="Matteo Zamori" userId="aef3be86c396b913" providerId="LiveId" clId="{5C62205E-D907-4A7D-BBB9-D61945E770B2}" dt="2022-04-20T11:38:38.021" v="878"/>
        <pc:sldMkLst>
          <pc:docMk/>
          <pc:sldMk cId="3482102790" sldId="1834"/>
        </pc:sldMkLst>
      </pc:sldChg>
      <pc:sldChg chg="addSp delSp modSp mod modAnim modNotesTx">
        <pc:chgData name="Matteo Zamori" userId="aef3be86c396b913" providerId="LiveId" clId="{5C62205E-D907-4A7D-BBB9-D61945E770B2}" dt="2022-04-21T12:58:32.308" v="2278" actId="6549"/>
        <pc:sldMkLst>
          <pc:docMk/>
          <pc:sldMk cId="2133563009" sldId="1835"/>
        </pc:sldMkLst>
        <pc:spChg chg="mod">
          <ac:chgData name="Matteo Zamori" userId="aef3be86c396b913" providerId="LiveId" clId="{5C62205E-D907-4A7D-BBB9-D61945E770B2}" dt="2022-04-20T14:07:29.047" v="1316" actId="20577"/>
          <ac:spMkLst>
            <pc:docMk/>
            <pc:sldMk cId="2133563009" sldId="1835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0T10:43:23.460" v="614" actId="20577"/>
          <ac:spMkLst>
            <pc:docMk/>
            <pc:sldMk cId="2133563009" sldId="1835"/>
            <ac:spMk id="13" creationId="{7C749931-ACE4-48C4-A950-ED655FA82636}"/>
          </ac:spMkLst>
        </pc:spChg>
        <pc:spChg chg="add mod">
          <ac:chgData name="Matteo Zamori" userId="aef3be86c396b913" providerId="LiveId" clId="{5C62205E-D907-4A7D-BBB9-D61945E770B2}" dt="2022-04-20T10:41:43.468" v="586" actId="14100"/>
          <ac:spMkLst>
            <pc:docMk/>
            <pc:sldMk cId="2133563009" sldId="1835"/>
            <ac:spMk id="15" creationId="{8058BE7A-5AC1-4482-9A70-13D9C7A5F71D}"/>
          </ac:spMkLst>
        </pc:spChg>
        <pc:spChg chg="add mod">
          <ac:chgData name="Matteo Zamori" userId="aef3be86c396b913" providerId="LiveId" clId="{5C62205E-D907-4A7D-BBB9-D61945E770B2}" dt="2022-04-21T12:58:32.308" v="2278" actId="6549"/>
          <ac:spMkLst>
            <pc:docMk/>
            <pc:sldMk cId="2133563009" sldId="1835"/>
            <ac:spMk id="16" creationId="{20C3CA67-70D4-4A62-9D98-FB12F7B53BEC}"/>
          </ac:spMkLst>
        </pc:spChg>
        <pc:picChg chg="add mod">
          <ac:chgData name="Matteo Zamori" userId="aef3be86c396b913" providerId="LiveId" clId="{5C62205E-D907-4A7D-BBB9-D61945E770B2}" dt="2022-04-20T10:41:53.478" v="587" actId="1076"/>
          <ac:picMkLst>
            <pc:docMk/>
            <pc:sldMk cId="2133563009" sldId="1835"/>
            <ac:picMk id="3" creationId="{DE683003-74CF-4C43-A9F3-33ED8585B513}"/>
          </ac:picMkLst>
        </pc:picChg>
        <pc:picChg chg="del">
          <ac:chgData name="Matteo Zamori" userId="aef3be86c396b913" providerId="LiveId" clId="{5C62205E-D907-4A7D-BBB9-D61945E770B2}" dt="2022-04-20T09:53:22.471" v="15" actId="478"/>
          <ac:picMkLst>
            <pc:docMk/>
            <pc:sldMk cId="2133563009" sldId="1835"/>
            <ac:picMk id="7" creationId="{4D1577B2-9C9A-467D-BE25-BF9F17F3F62E}"/>
          </ac:picMkLst>
        </pc:picChg>
        <pc:picChg chg="add mod">
          <ac:chgData name="Matteo Zamori" userId="aef3be86c396b913" providerId="LiveId" clId="{5C62205E-D907-4A7D-BBB9-D61945E770B2}" dt="2022-04-20T10:42:03.803" v="588" actId="1076"/>
          <ac:picMkLst>
            <pc:docMk/>
            <pc:sldMk cId="2133563009" sldId="1835"/>
            <ac:picMk id="8" creationId="{C79CB4B6-2A4D-472C-A4A9-FBCC8934FE7D}"/>
          </ac:picMkLst>
        </pc:picChg>
        <pc:picChg chg="del mod">
          <ac:chgData name="Matteo Zamori" userId="aef3be86c396b913" providerId="LiveId" clId="{5C62205E-D907-4A7D-BBB9-D61945E770B2}" dt="2022-04-20T09:53:45.988" v="20" actId="478"/>
          <ac:picMkLst>
            <pc:docMk/>
            <pc:sldMk cId="2133563009" sldId="1835"/>
            <ac:picMk id="9" creationId="{71E43B3D-6E57-4AB1-B3D4-7824FC7A39DD}"/>
          </ac:picMkLst>
        </pc:picChg>
        <pc:picChg chg="add mod">
          <ac:chgData name="Matteo Zamori" userId="aef3be86c396b913" providerId="LiveId" clId="{5C62205E-D907-4A7D-BBB9-D61945E770B2}" dt="2022-04-20T10:39:45.412" v="561" actId="14100"/>
          <ac:picMkLst>
            <pc:docMk/>
            <pc:sldMk cId="2133563009" sldId="1835"/>
            <ac:picMk id="11" creationId="{C1A0332E-F229-43C5-975C-25034C65D51D}"/>
          </ac:picMkLst>
        </pc:picChg>
        <pc:picChg chg="mod">
          <ac:chgData name="Matteo Zamori" userId="aef3be86c396b913" providerId="LiveId" clId="{5C62205E-D907-4A7D-BBB9-D61945E770B2}" dt="2022-04-20T14:07:34.218" v="1317" actId="1076"/>
          <ac:picMkLst>
            <pc:docMk/>
            <pc:sldMk cId="2133563009" sldId="1835"/>
            <ac:picMk id="12" creationId="{D57459A1-654F-4277-967E-E21CECC00755}"/>
          </ac:picMkLst>
        </pc:picChg>
      </pc:sldChg>
      <pc:sldChg chg="modSp mod">
        <pc:chgData name="Matteo Zamori" userId="aef3be86c396b913" providerId="LiveId" clId="{5C62205E-D907-4A7D-BBB9-D61945E770B2}" dt="2022-04-20T14:20:05.370" v="1335" actId="1076"/>
        <pc:sldMkLst>
          <pc:docMk/>
          <pc:sldMk cId="4020626369" sldId="1836"/>
        </pc:sldMkLst>
        <pc:spChg chg="mod">
          <ac:chgData name="Matteo Zamori" userId="aef3be86c396b913" providerId="LiveId" clId="{5C62205E-D907-4A7D-BBB9-D61945E770B2}" dt="2022-04-20T14:20:00.968" v="1334" actId="14100"/>
          <ac:spMkLst>
            <pc:docMk/>
            <pc:sldMk cId="4020626369" sldId="1836"/>
            <ac:spMk id="6" creationId="{2DD7F871-68C6-447E-9892-EEA75F01C6B6}"/>
          </ac:spMkLst>
        </pc:spChg>
        <pc:picChg chg="mod">
          <ac:chgData name="Matteo Zamori" userId="aef3be86c396b913" providerId="LiveId" clId="{5C62205E-D907-4A7D-BBB9-D61945E770B2}" dt="2022-04-20T10:46:06.734" v="623" actId="1076"/>
          <ac:picMkLst>
            <pc:docMk/>
            <pc:sldMk cId="4020626369" sldId="1836"/>
            <ac:picMk id="7" creationId="{3DCD7D29-7418-4DE2-B2F3-F9B010DFB2AF}"/>
          </ac:picMkLst>
        </pc:picChg>
        <pc:picChg chg="mod">
          <ac:chgData name="Matteo Zamori" userId="aef3be86c396b913" providerId="LiveId" clId="{5C62205E-D907-4A7D-BBB9-D61945E770B2}" dt="2022-04-20T14:20:05.370" v="1335" actId="1076"/>
          <ac:picMkLst>
            <pc:docMk/>
            <pc:sldMk cId="4020626369" sldId="1836"/>
            <ac:picMk id="12" creationId="{D57459A1-654F-4277-967E-E21CECC00755}"/>
          </ac:picMkLst>
        </pc:picChg>
      </pc:sldChg>
      <pc:sldChg chg="addSp delSp modSp add mod ord addAnim delAnim modNotesTx">
        <pc:chgData name="Matteo Zamori" userId="aef3be86c396b913" providerId="LiveId" clId="{5C62205E-D907-4A7D-BBB9-D61945E770B2}" dt="2022-04-21T14:23:24.417" v="2689" actId="20577"/>
        <pc:sldMkLst>
          <pc:docMk/>
          <pc:sldMk cId="383309817" sldId="1838"/>
        </pc:sldMkLst>
        <pc:spChg chg="mod">
          <ac:chgData name="Matteo Zamori" userId="aef3be86c396b913" providerId="LiveId" clId="{5C62205E-D907-4A7D-BBB9-D61945E770B2}" dt="2022-04-20T14:20:36.869" v="1357" actId="20577"/>
          <ac:spMkLst>
            <pc:docMk/>
            <pc:sldMk cId="383309817" sldId="1838"/>
            <ac:spMk id="6" creationId="{2DD7F871-68C6-447E-9892-EEA75F01C6B6}"/>
          </ac:spMkLst>
        </pc:spChg>
        <pc:spChg chg="mod">
          <ac:chgData name="Matteo Zamori" userId="aef3be86c396b913" providerId="LiveId" clId="{5C62205E-D907-4A7D-BBB9-D61945E770B2}" dt="2022-04-21T12:44:46.739" v="1801" actId="207"/>
          <ac:spMkLst>
            <pc:docMk/>
            <pc:sldMk cId="383309817" sldId="1838"/>
            <ac:spMk id="13" creationId="{7C749931-ACE4-48C4-A950-ED655FA82636}"/>
          </ac:spMkLst>
        </pc:spChg>
        <pc:spChg chg="del mod">
          <ac:chgData name="Matteo Zamori" userId="aef3be86c396b913" providerId="LiveId" clId="{5C62205E-D907-4A7D-BBB9-D61945E770B2}" dt="2022-04-20T10:59:35.330" v="681" actId="21"/>
          <ac:spMkLst>
            <pc:docMk/>
            <pc:sldMk cId="383309817" sldId="1838"/>
            <ac:spMk id="15" creationId="{8058BE7A-5AC1-4482-9A70-13D9C7A5F71D}"/>
          </ac:spMkLst>
        </pc:spChg>
        <pc:spChg chg="mod">
          <ac:chgData name="Matteo Zamori" userId="aef3be86c396b913" providerId="LiveId" clId="{5C62205E-D907-4A7D-BBB9-D61945E770B2}" dt="2022-04-21T12:48:52.234" v="1887" actId="404"/>
          <ac:spMkLst>
            <pc:docMk/>
            <pc:sldMk cId="383309817" sldId="1838"/>
            <ac:spMk id="16" creationId="{20C3CA67-70D4-4A62-9D98-FB12F7B53BEC}"/>
          </ac:spMkLst>
        </pc:spChg>
        <pc:picChg chg="mod">
          <ac:chgData name="Matteo Zamori" userId="aef3be86c396b913" providerId="LiveId" clId="{5C62205E-D907-4A7D-BBB9-D61945E770B2}" dt="2022-04-21T12:45:01.836" v="1802" actId="14100"/>
          <ac:picMkLst>
            <pc:docMk/>
            <pc:sldMk cId="383309817" sldId="1838"/>
            <ac:picMk id="3" creationId="{DE683003-74CF-4C43-A9F3-33ED8585B513}"/>
          </ac:picMkLst>
        </pc:picChg>
        <pc:picChg chg="add mod">
          <ac:chgData name="Matteo Zamori" userId="aef3be86c396b913" providerId="LiveId" clId="{5C62205E-D907-4A7D-BBB9-D61945E770B2}" dt="2022-04-20T14:20:44.423" v="1358" actId="1076"/>
          <ac:picMkLst>
            <pc:docMk/>
            <pc:sldMk cId="383309817" sldId="1838"/>
            <ac:picMk id="4" creationId="{D1C1A79C-854F-4A6C-AEEB-85433F294A42}"/>
          </ac:picMkLst>
        </pc:picChg>
        <pc:picChg chg="add del mod">
          <ac:chgData name="Matteo Zamori" userId="aef3be86c396b913" providerId="LiveId" clId="{5C62205E-D907-4A7D-BBB9-D61945E770B2}" dt="2022-04-21T12:45:06.085" v="1803" actId="1076"/>
          <ac:picMkLst>
            <pc:docMk/>
            <pc:sldMk cId="383309817" sldId="1838"/>
            <ac:picMk id="8" creationId="{C79CB4B6-2A4D-472C-A4A9-FBCC8934FE7D}"/>
          </ac:picMkLst>
        </pc:picChg>
        <pc:picChg chg="del">
          <ac:chgData name="Matteo Zamori" userId="aef3be86c396b913" providerId="LiveId" clId="{5C62205E-D907-4A7D-BBB9-D61945E770B2}" dt="2022-04-20T13:12:29.228" v="883" actId="478"/>
          <ac:picMkLst>
            <pc:docMk/>
            <pc:sldMk cId="383309817" sldId="1838"/>
            <ac:picMk id="11" creationId="{C1A0332E-F229-43C5-975C-25034C65D51D}"/>
          </ac:picMkLst>
        </pc:picChg>
        <pc:picChg chg="del mod">
          <ac:chgData name="Matteo Zamori" userId="aef3be86c396b913" providerId="LiveId" clId="{5C62205E-D907-4A7D-BBB9-D61945E770B2}" dt="2022-04-20T10:48:36.394" v="675" actId="478"/>
          <ac:picMkLst>
            <pc:docMk/>
            <pc:sldMk cId="383309817" sldId="1838"/>
            <ac:picMk id="12" creationId="{D57459A1-654F-4277-967E-E21CECC00755}"/>
          </ac:picMkLst>
        </pc:picChg>
      </pc:sldChg>
      <pc:sldChg chg="addSp delSp modSp add mod ord modNotesTx">
        <pc:chgData name="Matteo Zamori" userId="aef3be86c396b913" providerId="LiveId" clId="{5C62205E-D907-4A7D-BBB9-D61945E770B2}" dt="2022-04-20T14:23:30.213" v="1501" actId="20577"/>
        <pc:sldMkLst>
          <pc:docMk/>
          <pc:sldMk cId="1378564161" sldId="1839"/>
        </pc:sldMkLst>
        <pc:spChg chg="add mod">
          <ac:chgData name="Matteo Zamori" userId="aef3be86c396b913" providerId="LiveId" clId="{5C62205E-D907-4A7D-BBB9-D61945E770B2}" dt="2022-04-20T14:21:50.603" v="1389" actId="1076"/>
          <ac:spMkLst>
            <pc:docMk/>
            <pc:sldMk cId="1378564161" sldId="1839"/>
            <ac:spMk id="2" creationId="{09A9BF3D-56C9-4F03-9E05-400C81C7DF60}"/>
          </ac:spMkLst>
        </pc:spChg>
        <pc:spChg chg="mod">
          <ac:chgData name="Matteo Zamori" userId="aef3be86c396b913" providerId="LiveId" clId="{5C62205E-D907-4A7D-BBB9-D61945E770B2}" dt="2022-04-20T14:21:04.049" v="1360" actId="14100"/>
          <ac:spMkLst>
            <pc:docMk/>
            <pc:sldMk cId="1378564161" sldId="1839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0T14:23:10.293" v="1499" actId="20577"/>
          <ac:spMkLst>
            <pc:docMk/>
            <pc:sldMk cId="1378564161" sldId="1839"/>
            <ac:spMk id="13" creationId="{66EBF0D0-AF1C-4E39-A610-540EA23B99BC}"/>
          </ac:spMkLst>
        </pc:spChg>
        <pc:picChg chg="add mod">
          <ac:chgData name="Matteo Zamori" userId="aef3be86c396b913" providerId="LiveId" clId="{5C62205E-D907-4A7D-BBB9-D61945E770B2}" dt="2022-04-20T14:22:37.613" v="1393" actId="14100"/>
          <ac:picMkLst>
            <pc:docMk/>
            <pc:sldMk cId="1378564161" sldId="1839"/>
            <ac:picMk id="4" creationId="{0B662877-4513-46A1-956C-B1DF91A34C98}"/>
          </ac:picMkLst>
        </pc:picChg>
        <pc:picChg chg="add del mod">
          <ac:chgData name="Matteo Zamori" userId="aef3be86c396b913" providerId="LiveId" clId="{5C62205E-D907-4A7D-BBB9-D61945E770B2}" dt="2022-04-20T14:21:50.603" v="1389" actId="1076"/>
          <ac:picMkLst>
            <pc:docMk/>
            <pc:sldMk cId="1378564161" sldId="1839"/>
            <ac:picMk id="7" creationId="{3DCD7D29-7418-4DE2-B2F3-F9B010DFB2AF}"/>
          </ac:picMkLst>
        </pc:picChg>
        <pc:picChg chg="add mod">
          <ac:chgData name="Matteo Zamori" userId="aef3be86c396b913" providerId="LiveId" clId="{5C62205E-D907-4A7D-BBB9-D61945E770B2}" dt="2022-04-20T14:21:12.020" v="1361" actId="1076"/>
          <ac:picMkLst>
            <pc:docMk/>
            <pc:sldMk cId="1378564161" sldId="1839"/>
            <ac:picMk id="8" creationId="{76E8DA09-703E-4970-BF80-CED28421C12D}"/>
          </ac:picMkLst>
        </pc:picChg>
        <pc:picChg chg="add del">
          <ac:chgData name="Matteo Zamori" userId="aef3be86c396b913" providerId="LiveId" clId="{5C62205E-D907-4A7D-BBB9-D61945E770B2}" dt="2022-04-20T14:22:43.106" v="1395" actId="22"/>
          <ac:picMkLst>
            <pc:docMk/>
            <pc:sldMk cId="1378564161" sldId="1839"/>
            <ac:picMk id="10" creationId="{A1363FAB-7B70-47B7-AB63-FE1A0803E229}"/>
          </ac:picMkLst>
        </pc:picChg>
        <pc:picChg chg="del">
          <ac:chgData name="Matteo Zamori" userId="aef3be86c396b913" providerId="LiveId" clId="{5C62205E-D907-4A7D-BBB9-D61945E770B2}" dt="2022-04-20T13:47:29.190" v="1241" actId="478"/>
          <ac:picMkLst>
            <pc:docMk/>
            <pc:sldMk cId="1378564161" sldId="1839"/>
            <ac:picMk id="12" creationId="{D57459A1-654F-4277-967E-E21CECC00755}"/>
          </ac:picMkLst>
        </pc:picChg>
      </pc:sldChg>
      <pc:sldChg chg="new del">
        <pc:chgData name="Matteo Zamori" userId="aef3be86c396b913" providerId="LiveId" clId="{5C62205E-D907-4A7D-BBB9-D61945E770B2}" dt="2022-04-20T14:02:33.172" v="1297" actId="680"/>
        <pc:sldMkLst>
          <pc:docMk/>
          <pc:sldMk cId="929007001" sldId="1840"/>
        </pc:sldMkLst>
      </pc:sldChg>
      <pc:sldChg chg="addSp delSp modSp add mod">
        <pc:chgData name="Matteo Zamori" userId="aef3be86c396b913" providerId="LiveId" clId="{5C62205E-D907-4A7D-BBB9-D61945E770B2}" dt="2022-04-20T14:50:52.526" v="1696" actId="1076"/>
        <pc:sldMkLst>
          <pc:docMk/>
          <pc:sldMk cId="3297455285" sldId="1840"/>
        </pc:sldMkLst>
        <pc:spChg chg="mod">
          <ac:chgData name="Matteo Zamori" userId="aef3be86c396b913" providerId="LiveId" clId="{5C62205E-D907-4A7D-BBB9-D61945E770B2}" dt="2022-04-20T14:32:17.321" v="1556" actId="6549"/>
          <ac:spMkLst>
            <pc:docMk/>
            <pc:sldMk cId="3297455285" sldId="1840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0" creationId="{79A21C13-2217-4927-AC26-1A176EE15F1E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1" creationId="{03195BF9-F0F0-455C-BBF5-F568604C27EB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3" creationId="{9271164B-EB68-4BDE-9073-8951B59D4A86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4" creationId="{3DD32FB1-243D-4D58-B926-F009038CE018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7" creationId="{05E9820A-0F5E-4D8C-A2FE-28E245271AF4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8" creationId="{BDB7D271-0C05-4417-923C-98A934DC8F77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19" creationId="{09F8088A-9B18-4EEF-BD16-10C6B084CF5D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20" creationId="{2C43E9A7-3B54-4CD8-831E-76F0A1748112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22" creationId="{A88CD3A6-48C0-4509-80B1-BB28BE58D04F}"/>
          </ac:spMkLst>
        </pc:spChg>
        <pc:spChg chg="add mod">
          <ac:chgData name="Matteo Zamori" userId="aef3be86c396b913" providerId="LiveId" clId="{5C62205E-D907-4A7D-BBB9-D61945E770B2}" dt="2022-04-20T14:50:52.526" v="1696" actId="1076"/>
          <ac:spMkLst>
            <pc:docMk/>
            <pc:sldMk cId="3297455285" sldId="1840"/>
            <ac:spMk id="23" creationId="{2AA46917-4B14-46FD-B44A-89750F81A02D}"/>
          </ac:spMkLst>
        </pc:spChg>
        <pc:picChg chg="add mod">
          <ac:chgData name="Matteo Zamori" userId="aef3be86c396b913" providerId="LiveId" clId="{5C62205E-D907-4A7D-BBB9-D61945E770B2}" dt="2022-04-20T14:32:59.316" v="1566" actId="1076"/>
          <ac:picMkLst>
            <pc:docMk/>
            <pc:sldMk cId="3297455285" sldId="1840"/>
            <ac:picMk id="3" creationId="{76C54EB6-11A2-4A0D-8DFF-8C916B4DC7CF}"/>
          </ac:picMkLst>
        </pc:picChg>
        <pc:picChg chg="del">
          <ac:chgData name="Matteo Zamori" userId="aef3be86c396b913" providerId="LiveId" clId="{5C62205E-D907-4A7D-BBB9-D61945E770B2}" dt="2022-04-20T14:32:19.731" v="1557" actId="478"/>
          <ac:picMkLst>
            <pc:docMk/>
            <pc:sldMk cId="3297455285" sldId="1840"/>
            <ac:picMk id="8" creationId="{E32B60B0-98B3-43AF-8703-897EDF2B9DB0}"/>
          </ac:picMkLst>
        </pc:picChg>
        <pc:picChg chg="add del">
          <ac:chgData name="Matteo Zamori" userId="aef3be86c396b913" providerId="LiveId" clId="{5C62205E-D907-4A7D-BBB9-D61945E770B2}" dt="2022-04-20T14:33:00.489" v="1567" actId="478"/>
          <ac:picMkLst>
            <pc:docMk/>
            <pc:sldMk cId="3297455285" sldId="1840"/>
            <ac:picMk id="12" creationId="{D57459A1-654F-4277-967E-E21CECC00755}"/>
          </ac:picMkLst>
        </pc:picChg>
        <pc:picChg chg="del">
          <ac:chgData name="Matteo Zamori" userId="aef3be86c396b913" providerId="LiveId" clId="{5C62205E-D907-4A7D-BBB9-D61945E770B2}" dt="2022-04-20T14:32:20.479" v="1558" actId="478"/>
          <ac:picMkLst>
            <pc:docMk/>
            <pc:sldMk cId="3297455285" sldId="1840"/>
            <ac:picMk id="16" creationId="{3E87A538-1520-4AD9-B65C-000B17038053}"/>
          </ac:picMkLst>
        </pc:picChg>
      </pc:sldChg>
      <pc:sldChg chg="addSp delSp modSp add del mod ord delAnim">
        <pc:chgData name="Matteo Zamori" userId="aef3be86c396b913" providerId="LiveId" clId="{5C62205E-D907-4A7D-BBB9-D61945E770B2}" dt="2022-04-21T12:50:17.950" v="1892" actId="2696"/>
        <pc:sldMkLst>
          <pc:docMk/>
          <pc:sldMk cId="809128886" sldId="1841"/>
        </pc:sldMkLst>
        <pc:spChg chg="mod">
          <ac:chgData name="Matteo Zamori" userId="aef3be86c396b913" providerId="LiveId" clId="{5C62205E-D907-4A7D-BBB9-D61945E770B2}" dt="2022-04-20T14:52:22.676" v="1705"/>
          <ac:spMkLst>
            <pc:docMk/>
            <pc:sldMk cId="809128886" sldId="1841"/>
            <ac:spMk id="6" creationId="{2DD7F871-68C6-447E-9892-EEA75F01C6B6}"/>
          </ac:spMkLst>
        </pc:spChg>
        <pc:spChg chg="del">
          <ac:chgData name="Matteo Zamori" userId="aef3be86c396b913" providerId="LiveId" clId="{5C62205E-D907-4A7D-BBB9-D61945E770B2}" dt="2022-04-20T15:20:30" v="1712" actId="478"/>
          <ac:spMkLst>
            <pc:docMk/>
            <pc:sldMk cId="809128886" sldId="1841"/>
            <ac:spMk id="8" creationId="{DF897587-A205-4B76-B723-B3FBB2A7DBA4}"/>
          </ac:spMkLst>
        </pc:spChg>
        <pc:spChg chg="del">
          <ac:chgData name="Matteo Zamori" userId="aef3be86c396b913" providerId="LiveId" clId="{5C62205E-D907-4A7D-BBB9-D61945E770B2}" dt="2022-04-20T15:20:30" v="1712" actId="478"/>
          <ac:spMkLst>
            <pc:docMk/>
            <pc:sldMk cId="809128886" sldId="1841"/>
            <ac:spMk id="10" creationId="{F190447F-3E24-46D1-8F3C-A48A58BE6572}"/>
          </ac:spMkLst>
        </pc:spChg>
        <pc:spChg chg="del">
          <ac:chgData name="Matteo Zamori" userId="aef3be86c396b913" providerId="LiveId" clId="{5C62205E-D907-4A7D-BBB9-D61945E770B2}" dt="2022-04-20T15:20:30" v="1712" actId="478"/>
          <ac:spMkLst>
            <pc:docMk/>
            <pc:sldMk cId="809128886" sldId="1841"/>
            <ac:spMk id="11" creationId="{D4C451D2-5990-4771-82B9-A280BB36D8FD}"/>
          </ac:spMkLst>
        </pc:spChg>
        <pc:spChg chg="del">
          <ac:chgData name="Matteo Zamori" userId="aef3be86c396b913" providerId="LiveId" clId="{5C62205E-D907-4A7D-BBB9-D61945E770B2}" dt="2022-04-20T15:20:30" v="1712" actId="478"/>
          <ac:spMkLst>
            <pc:docMk/>
            <pc:sldMk cId="809128886" sldId="1841"/>
            <ac:spMk id="13" creationId="{5481DBF0-E01B-4A97-BF85-58CB9F65EC33}"/>
          </ac:spMkLst>
        </pc:spChg>
        <pc:spChg chg="del">
          <ac:chgData name="Matteo Zamori" userId="aef3be86c396b913" providerId="LiveId" clId="{5C62205E-D907-4A7D-BBB9-D61945E770B2}" dt="2022-04-20T15:20:30" v="1712" actId="478"/>
          <ac:spMkLst>
            <pc:docMk/>
            <pc:sldMk cId="809128886" sldId="1841"/>
            <ac:spMk id="16" creationId="{A78DC207-3E7E-4C4A-884C-7170AF85E7E5}"/>
          </ac:spMkLst>
        </pc:spChg>
        <pc:picChg chg="add del mod">
          <ac:chgData name="Matteo Zamori" userId="aef3be86c396b913" providerId="LiveId" clId="{5C62205E-D907-4A7D-BBB9-D61945E770B2}" dt="2022-04-20T15:23:50.925" v="1713" actId="1076"/>
          <ac:picMkLst>
            <pc:docMk/>
            <pc:sldMk cId="809128886" sldId="1841"/>
            <ac:picMk id="3" creationId="{2D29E5DA-5886-43D6-8E0A-48D1AD7A7980}"/>
          </ac:picMkLst>
        </pc:picChg>
        <pc:picChg chg="add del">
          <ac:chgData name="Matteo Zamori" userId="aef3be86c396b913" providerId="LiveId" clId="{5C62205E-D907-4A7D-BBB9-D61945E770B2}" dt="2022-04-20T15:20:21.513" v="1709" actId="22"/>
          <ac:picMkLst>
            <pc:docMk/>
            <pc:sldMk cId="809128886" sldId="1841"/>
            <ac:picMk id="4" creationId="{313A61BD-F323-43E6-BD76-171E8083CC5D}"/>
          </ac:picMkLst>
        </pc:picChg>
        <pc:picChg chg="del">
          <ac:chgData name="Matteo Zamori" userId="aef3be86c396b913" providerId="LiveId" clId="{5C62205E-D907-4A7D-BBB9-D61945E770B2}" dt="2022-04-20T15:20:30" v="1712" actId="478"/>
          <ac:picMkLst>
            <pc:docMk/>
            <pc:sldMk cId="809128886" sldId="1841"/>
            <ac:picMk id="7" creationId="{1A8B687B-5590-401D-9C5C-434846B46C76}"/>
          </ac:picMkLst>
        </pc:picChg>
        <pc:picChg chg="del">
          <ac:chgData name="Matteo Zamori" userId="aef3be86c396b913" providerId="LiveId" clId="{5C62205E-D907-4A7D-BBB9-D61945E770B2}" dt="2022-04-20T14:51:37.042" v="1701" actId="478"/>
          <ac:picMkLst>
            <pc:docMk/>
            <pc:sldMk cId="809128886" sldId="1841"/>
            <ac:picMk id="12" creationId="{D57459A1-654F-4277-967E-E21CECC00755}"/>
          </ac:picMkLst>
        </pc:picChg>
        <pc:picChg chg="add mod">
          <ac:chgData name="Matteo Zamori" userId="aef3be86c396b913" providerId="LiveId" clId="{5C62205E-D907-4A7D-BBB9-D61945E770B2}" dt="2022-04-20T14:52:28.557" v="1706" actId="1076"/>
          <ac:picMkLst>
            <pc:docMk/>
            <pc:sldMk cId="809128886" sldId="1841"/>
            <ac:picMk id="14" creationId="{CBB12FD1-72DD-49EE-862A-D43F36BB1D9C}"/>
          </ac:picMkLst>
        </pc:picChg>
        <pc:picChg chg="del">
          <ac:chgData name="Matteo Zamori" userId="aef3be86c396b913" providerId="LiveId" clId="{5C62205E-D907-4A7D-BBB9-D61945E770B2}" dt="2022-04-20T15:20:30" v="1712" actId="478"/>
          <ac:picMkLst>
            <pc:docMk/>
            <pc:sldMk cId="809128886" sldId="1841"/>
            <ac:picMk id="15" creationId="{9DC16758-B485-4AA7-BE5F-1BB93E471908}"/>
          </ac:picMkLst>
        </pc:picChg>
      </pc:sldChg>
      <pc:sldChg chg="addSp delSp modSp add mod ord modAnim">
        <pc:chgData name="Matteo Zamori" userId="aef3be86c396b913" providerId="LiveId" clId="{5C62205E-D907-4A7D-BBB9-D61945E770B2}" dt="2022-04-21T12:57:18.430" v="2258"/>
        <pc:sldMkLst>
          <pc:docMk/>
          <pc:sldMk cId="1085655140" sldId="1842"/>
        </pc:sldMkLst>
        <pc:spChg chg="mod">
          <ac:chgData name="Matteo Zamori" userId="aef3be86c396b913" providerId="LiveId" clId="{5C62205E-D907-4A7D-BBB9-D61945E770B2}" dt="2022-04-21T12:42:59.291" v="1743" actId="20577"/>
          <ac:spMkLst>
            <pc:docMk/>
            <pc:sldMk cId="1085655140" sldId="1842"/>
            <ac:spMk id="6" creationId="{2DD7F871-68C6-447E-9892-EEA75F01C6B6}"/>
          </ac:spMkLst>
        </pc:spChg>
        <pc:spChg chg="add mod">
          <ac:chgData name="Matteo Zamori" userId="aef3be86c396b913" providerId="LiveId" clId="{5C62205E-D907-4A7D-BBB9-D61945E770B2}" dt="2022-04-21T12:55:24.840" v="2119" actId="1076"/>
          <ac:spMkLst>
            <pc:docMk/>
            <pc:sldMk cId="1085655140" sldId="1842"/>
            <ac:spMk id="10" creationId="{910D56AE-9166-4853-9C44-099A0A060256}"/>
          </ac:spMkLst>
        </pc:spChg>
        <pc:spChg chg="add mod">
          <ac:chgData name="Matteo Zamori" userId="aef3be86c396b913" providerId="LiveId" clId="{5C62205E-D907-4A7D-BBB9-D61945E770B2}" dt="2022-04-21T12:55:38.770" v="2122" actId="1076"/>
          <ac:spMkLst>
            <pc:docMk/>
            <pc:sldMk cId="1085655140" sldId="1842"/>
            <ac:spMk id="11" creationId="{60CCBE9C-9B78-4B14-A2DF-2D66C7AE68DC}"/>
          </ac:spMkLst>
        </pc:spChg>
        <pc:spChg chg="add mod">
          <ac:chgData name="Matteo Zamori" userId="aef3be86c396b913" providerId="LiveId" clId="{5C62205E-D907-4A7D-BBB9-D61945E770B2}" dt="2022-04-21T12:56:56.888" v="2254" actId="1076"/>
          <ac:spMkLst>
            <pc:docMk/>
            <pc:sldMk cId="1085655140" sldId="1842"/>
            <ac:spMk id="16" creationId="{8C57188A-64C5-40A8-AB07-3A1A4EFD0983}"/>
          </ac:spMkLst>
        </pc:spChg>
        <pc:picChg chg="del">
          <ac:chgData name="Matteo Zamori" userId="aef3be86c396b913" providerId="LiveId" clId="{5C62205E-D907-4A7D-BBB9-D61945E770B2}" dt="2022-04-21T12:43:08.630" v="1789" actId="478"/>
          <ac:picMkLst>
            <pc:docMk/>
            <pc:sldMk cId="1085655140" sldId="1842"/>
            <ac:picMk id="3" creationId="{2D29E5DA-5886-43D6-8E0A-48D1AD7A7980}"/>
          </ac:picMkLst>
        </pc:picChg>
        <pc:picChg chg="add mod">
          <ac:chgData name="Matteo Zamori" userId="aef3be86c396b913" providerId="LiveId" clId="{5C62205E-D907-4A7D-BBB9-D61945E770B2}" dt="2022-04-21T12:55:28.032" v="2120" actId="1076"/>
          <ac:picMkLst>
            <pc:docMk/>
            <pc:sldMk cId="1085655140" sldId="1842"/>
            <ac:picMk id="4" creationId="{54134C63-7F7D-4231-AB5F-579B2EC6D099}"/>
          </ac:picMkLst>
        </pc:picChg>
        <pc:picChg chg="add del mod">
          <ac:chgData name="Matteo Zamori" userId="aef3be86c396b913" providerId="LiveId" clId="{5C62205E-D907-4A7D-BBB9-D61945E770B2}" dt="2022-04-21T12:55:03.457" v="2114" actId="478"/>
          <ac:picMkLst>
            <pc:docMk/>
            <pc:sldMk cId="1085655140" sldId="1842"/>
            <ac:picMk id="8" creationId="{29679904-1032-4C86-805D-9D4EDB1BA759}"/>
          </ac:picMkLst>
        </pc:picChg>
        <pc:picChg chg="add mod">
          <ac:chgData name="Matteo Zamori" userId="aef3be86c396b913" providerId="LiveId" clId="{5C62205E-D907-4A7D-BBB9-D61945E770B2}" dt="2022-04-21T12:55:55.069" v="2127" actId="1076"/>
          <ac:picMkLst>
            <pc:docMk/>
            <pc:sldMk cId="1085655140" sldId="1842"/>
            <ac:picMk id="12" creationId="{629A4457-E5BF-4203-AF20-EFC8B385681D}"/>
          </ac:picMkLst>
        </pc:picChg>
        <pc:picChg chg="mod">
          <ac:chgData name="Matteo Zamori" userId="aef3be86c396b913" providerId="LiveId" clId="{5C62205E-D907-4A7D-BBB9-D61945E770B2}" dt="2022-04-21T12:43:06.506" v="1788" actId="1037"/>
          <ac:picMkLst>
            <pc:docMk/>
            <pc:sldMk cId="1085655140" sldId="1842"/>
            <ac:picMk id="14" creationId="{CBB12FD1-72DD-49EE-862A-D43F36BB1D9C}"/>
          </ac:picMkLst>
        </pc:picChg>
        <pc:picChg chg="add mod">
          <ac:chgData name="Matteo Zamori" userId="aef3be86c396b913" providerId="LiveId" clId="{5C62205E-D907-4A7D-BBB9-D61945E770B2}" dt="2022-04-21T12:57:03.961" v="2256" actId="14100"/>
          <ac:picMkLst>
            <pc:docMk/>
            <pc:sldMk cId="1085655140" sldId="1842"/>
            <ac:picMk id="15" creationId="{9D76ED5D-8AE8-488D-9534-08ECF3A681CE}"/>
          </ac:picMkLst>
        </pc:picChg>
      </pc:sldChg>
      <pc:sldChg chg="addSp delSp modSp add del mod ord delAnim">
        <pc:chgData name="Matteo Zamori" userId="aef3be86c396b913" providerId="LiveId" clId="{5C62205E-D907-4A7D-BBB9-D61945E770B2}" dt="2022-04-21T13:40:50.412" v="2663" actId="2696"/>
        <pc:sldMkLst>
          <pc:docMk/>
          <pc:sldMk cId="793289002" sldId="1843"/>
        </pc:sldMkLst>
        <pc:spChg chg="del">
          <ac:chgData name="Matteo Zamori" userId="aef3be86c396b913" providerId="LiveId" clId="{5C62205E-D907-4A7D-BBB9-D61945E770B2}" dt="2022-04-21T13:19:49.894" v="2382" actId="21"/>
          <ac:spMkLst>
            <pc:docMk/>
            <pc:sldMk cId="793289002" sldId="1843"/>
            <ac:spMk id="3" creationId="{42C2E408-C5FD-4DA2-B617-9E29F37A9063}"/>
          </ac:spMkLst>
        </pc:spChg>
        <pc:spChg chg="mod">
          <ac:chgData name="Matteo Zamori" userId="aef3be86c396b913" providerId="LiveId" clId="{5C62205E-D907-4A7D-BBB9-D61945E770B2}" dt="2022-04-21T13:17:14.238" v="2369" actId="6549"/>
          <ac:spMkLst>
            <pc:docMk/>
            <pc:sldMk cId="793289002" sldId="1843"/>
            <ac:spMk id="6" creationId="{2DD7F871-68C6-447E-9892-EEA75F01C6B6}"/>
          </ac:spMkLst>
        </pc:spChg>
        <pc:spChg chg="add del mod">
          <ac:chgData name="Matteo Zamori" userId="aef3be86c396b913" providerId="LiveId" clId="{5C62205E-D907-4A7D-BBB9-D61945E770B2}" dt="2022-04-21T13:20:56.685" v="2390" actId="21"/>
          <ac:spMkLst>
            <pc:docMk/>
            <pc:sldMk cId="793289002" sldId="1843"/>
            <ac:spMk id="8" creationId="{0D32736D-6D49-4C8E-9C9B-D12040792955}"/>
          </ac:spMkLst>
        </pc:spChg>
        <pc:spChg chg="del">
          <ac:chgData name="Matteo Zamori" userId="aef3be86c396b913" providerId="LiveId" clId="{5C62205E-D907-4A7D-BBB9-D61945E770B2}" dt="2022-04-21T13:19:51.762" v="2383" actId="21"/>
          <ac:spMkLst>
            <pc:docMk/>
            <pc:sldMk cId="793289002" sldId="1843"/>
            <ac:spMk id="11" creationId="{29DAF9C6-C4D2-42FA-9F3F-8DE35072AF9F}"/>
          </ac:spMkLst>
        </pc:spChg>
        <pc:spChg chg="add mod ord">
          <ac:chgData name="Matteo Zamori" userId="aef3be86c396b913" providerId="LiveId" clId="{5C62205E-D907-4A7D-BBB9-D61945E770B2}" dt="2022-04-21T13:27:10.537" v="2431" actId="1076"/>
          <ac:spMkLst>
            <pc:docMk/>
            <pc:sldMk cId="793289002" sldId="1843"/>
            <ac:spMk id="13" creationId="{2EAD165C-2B6B-4421-AE9E-188EF9F0EF3E}"/>
          </ac:spMkLst>
        </pc:spChg>
        <pc:spChg chg="del mod">
          <ac:chgData name="Matteo Zamori" userId="aef3be86c396b913" providerId="LiveId" clId="{5C62205E-D907-4A7D-BBB9-D61945E770B2}" dt="2022-04-21T13:19:46.448" v="2380" actId="21"/>
          <ac:spMkLst>
            <pc:docMk/>
            <pc:sldMk cId="793289002" sldId="1843"/>
            <ac:spMk id="15" creationId="{59234B14-D057-42B0-AAAA-5808804AA782}"/>
          </ac:spMkLst>
        </pc:spChg>
        <pc:spChg chg="add mod">
          <ac:chgData name="Matteo Zamori" userId="aef3be86c396b913" providerId="LiveId" clId="{5C62205E-D907-4A7D-BBB9-D61945E770B2}" dt="2022-04-21T13:27:35.746" v="2433" actId="1076"/>
          <ac:spMkLst>
            <pc:docMk/>
            <pc:sldMk cId="793289002" sldId="1843"/>
            <ac:spMk id="22" creationId="{737E4A69-F99F-469B-9B68-B76C6957E02A}"/>
          </ac:spMkLst>
        </pc:spChg>
        <pc:picChg chg="add mod">
          <ac:chgData name="Matteo Zamori" userId="aef3be86c396b913" providerId="LiveId" clId="{5C62205E-D907-4A7D-BBB9-D61945E770B2}" dt="2022-04-21T13:17:57.346" v="2377" actId="1076"/>
          <ac:picMkLst>
            <pc:docMk/>
            <pc:sldMk cId="793289002" sldId="1843"/>
            <ac:picMk id="4" creationId="{F49729AF-3F1C-4DD3-9E3D-FB67C4234717}"/>
          </ac:picMkLst>
        </pc:picChg>
        <pc:picChg chg="del">
          <ac:chgData name="Matteo Zamori" userId="aef3be86c396b913" providerId="LiveId" clId="{5C62205E-D907-4A7D-BBB9-D61945E770B2}" dt="2022-04-21T13:19:47.216" v="2381" actId="478"/>
          <ac:picMkLst>
            <pc:docMk/>
            <pc:sldMk cId="793289002" sldId="1843"/>
            <ac:picMk id="7" creationId="{8567C216-A244-4428-8301-868F547D488D}"/>
          </ac:picMkLst>
        </pc:picChg>
        <pc:picChg chg="del">
          <ac:chgData name="Matteo Zamori" userId="aef3be86c396b913" providerId="LiveId" clId="{5C62205E-D907-4A7D-BBB9-D61945E770B2}" dt="2022-04-21T13:19:43.826" v="2378" actId="478"/>
          <ac:picMkLst>
            <pc:docMk/>
            <pc:sldMk cId="793289002" sldId="1843"/>
            <ac:picMk id="9" creationId="{D66E961B-9BE6-453A-9A77-6FEEFC69C079}"/>
          </ac:picMkLst>
        </pc:picChg>
        <pc:picChg chg="del mod">
          <ac:chgData name="Matteo Zamori" userId="aef3be86c396b913" providerId="LiveId" clId="{5C62205E-D907-4A7D-BBB9-D61945E770B2}" dt="2022-04-21T13:17:52.740" v="2376" actId="478"/>
          <ac:picMkLst>
            <pc:docMk/>
            <pc:sldMk cId="793289002" sldId="1843"/>
            <ac:picMk id="12" creationId="{D57459A1-654F-4277-967E-E21CECC00755}"/>
          </ac:picMkLst>
        </pc:picChg>
        <pc:picChg chg="add mod">
          <ac:chgData name="Matteo Zamori" userId="aef3be86c396b913" providerId="LiveId" clId="{5C62205E-D907-4A7D-BBB9-D61945E770B2}" dt="2022-04-21T13:26:23.042" v="2408" actId="14100"/>
          <ac:picMkLst>
            <pc:docMk/>
            <pc:sldMk cId="793289002" sldId="1843"/>
            <ac:picMk id="14" creationId="{9FCDF14F-1E71-4CFB-9C48-98415703852F}"/>
          </ac:picMkLst>
        </pc:picChg>
        <pc:picChg chg="add mod">
          <ac:chgData name="Matteo Zamori" userId="aef3be86c396b913" providerId="LiveId" clId="{5C62205E-D907-4A7D-BBB9-D61945E770B2}" dt="2022-04-21T13:27:49.278" v="2437" actId="1076"/>
          <ac:picMkLst>
            <pc:docMk/>
            <pc:sldMk cId="793289002" sldId="1843"/>
            <ac:picMk id="17" creationId="{E6B891DF-9B17-40F3-8262-00B4A26B4B9E}"/>
          </ac:picMkLst>
        </pc:picChg>
        <pc:picChg chg="add mod">
          <ac:chgData name="Matteo Zamori" userId="aef3be86c396b913" providerId="LiveId" clId="{5C62205E-D907-4A7D-BBB9-D61945E770B2}" dt="2022-04-21T13:28:02.720" v="2439" actId="1076"/>
          <ac:picMkLst>
            <pc:docMk/>
            <pc:sldMk cId="793289002" sldId="1843"/>
            <ac:picMk id="19" creationId="{D33DCFAB-823F-41D1-83E9-DA01D4E7BACA}"/>
          </ac:picMkLst>
        </pc:picChg>
        <pc:picChg chg="add mod">
          <ac:chgData name="Matteo Zamori" userId="aef3be86c396b913" providerId="LiveId" clId="{5C62205E-D907-4A7D-BBB9-D61945E770B2}" dt="2022-04-21T13:27:35.746" v="2433" actId="1076"/>
          <ac:picMkLst>
            <pc:docMk/>
            <pc:sldMk cId="793289002" sldId="1843"/>
            <ac:picMk id="21" creationId="{E17D34DF-C338-45D0-9609-1DF2220EBFE8}"/>
          </ac:picMkLst>
        </pc:picChg>
      </pc:sldChg>
      <pc:sldChg chg="addSp delSp modSp add mod modAnim">
        <pc:chgData name="Matteo Zamori" userId="aef3be86c396b913" providerId="LiveId" clId="{5C62205E-D907-4A7D-BBB9-D61945E770B2}" dt="2022-04-21T13:41:27.570" v="2665" actId="1076"/>
        <pc:sldMkLst>
          <pc:docMk/>
          <pc:sldMk cId="3893646067" sldId="1844"/>
        </pc:sldMkLst>
        <pc:spChg chg="add mod">
          <ac:chgData name="Matteo Zamori" userId="aef3be86c396b913" providerId="LiveId" clId="{5C62205E-D907-4A7D-BBB9-D61945E770B2}" dt="2022-04-21T13:41:16.512" v="2664" actId="14100"/>
          <ac:spMkLst>
            <pc:docMk/>
            <pc:sldMk cId="3893646067" sldId="1844"/>
            <ac:spMk id="11" creationId="{4CADA58C-A111-44B6-BA71-33EEBDF65748}"/>
          </ac:spMkLst>
        </pc:spChg>
        <pc:spChg chg="mod">
          <ac:chgData name="Matteo Zamori" userId="aef3be86c396b913" providerId="LiveId" clId="{5C62205E-D907-4A7D-BBB9-D61945E770B2}" dt="2022-04-21T13:40:07.774" v="2659" actId="1076"/>
          <ac:spMkLst>
            <pc:docMk/>
            <pc:sldMk cId="3893646067" sldId="1844"/>
            <ac:spMk id="13" creationId="{2EAD165C-2B6B-4421-AE9E-188EF9F0EF3E}"/>
          </ac:spMkLst>
        </pc:spChg>
        <pc:spChg chg="add mod">
          <ac:chgData name="Matteo Zamori" userId="aef3be86c396b913" providerId="LiveId" clId="{5C62205E-D907-4A7D-BBB9-D61945E770B2}" dt="2022-04-21T13:39:29.430" v="2627" actId="1038"/>
          <ac:spMkLst>
            <pc:docMk/>
            <pc:sldMk cId="3893646067" sldId="1844"/>
            <ac:spMk id="15" creationId="{99010888-C2BB-483B-BEBF-90BEECC5085E}"/>
          </ac:spMkLst>
        </pc:spChg>
        <pc:spChg chg="add mod">
          <ac:chgData name="Matteo Zamori" userId="aef3be86c396b913" providerId="LiveId" clId="{5C62205E-D907-4A7D-BBB9-D61945E770B2}" dt="2022-04-21T13:39:29.430" v="2627" actId="1038"/>
          <ac:spMkLst>
            <pc:docMk/>
            <pc:sldMk cId="3893646067" sldId="1844"/>
            <ac:spMk id="16" creationId="{678C30E4-45D7-4FD3-8FCD-56071788B994}"/>
          </ac:spMkLst>
        </pc:spChg>
        <pc:spChg chg="mod">
          <ac:chgData name="Matteo Zamori" userId="aef3be86c396b913" providerId="LiveId" clId="{5C62205E-D907-4A7D-BBB9-D61945E770B2}" dt="2022-04-21T13:39:29.430" v="2627" actId="1038"/>
          <ac:spMkLst>
            <pc:docMk/>
            <pc:sldMk cId="3893646067" sldId="1844"/>
            <ac:spMk id="22" creationId="{737E4A69-F99F-469B-9B68-B76C6957E02A}"/>
          </ac:spMkLst>
        </pc:spChg>
        <pc:picChg chg="add mod">
          <ac:chgData name="Matteo Zamori" userId="aef3be86c396b913" providerId="LiveId" clId="{5C62205E-D907-4A7D-BBB9-D61945E770B2}" dt="2022-04-21T13:39:29.430" v="2627" actId="1038"/>
          <ac:picMkLst>
            <pc:docMk/>
            <pc:sldMk cId="3893646067" sldId="1844"/>
            <ac:picMk id="3" creationId="{B9CFE748-8D13-4C38-8552-4949AF89A4DE}"/>
          </ac:picMkLst>
        </pc:picChg>
        <pc:picChg chg="add mod">
          <ac:chgData name="Matteo Zamori" userId="aef3be86c396b913" providerId="LiveId" clId="{5C62205E-D907-4A7D-BBB9-D61945E770B2}" dt="2022-04-21T13:41:27.570" v="2665" actId="1076"/>
          <ac:picMkLst>
            <pc:docMk/>
            <pc:sldMk cId="3893646067" sldId="1844"/>
            <ac:picMk id="8" creationId="{F008AFB7-B438-475F-B6AD-7ACD4F1BA5F4}"/>
          </ac:picMkLst>
        </pc:picChg>
        <pc:picChg chg="mod">
          <ac:chgData name="Matteo Zamori" userId="aef3be86c396b913" providerId="LiveId" clId="{5C62205E-D907-4A7D-BBB9-D61945E770B2}" dt="2022-04-21T13:40:07.774" v="2659" actId="1076"/>
          <ac:picMkLst>
            <pc:docMk/>
            <pc:sldMk cId="3893646067" sldId="1844"/>
            <ac:picMk id="14" creationId="{9FCDF14F-1E71-4CFB-9C48-98415703852F}"/>
          </ac:picMkLst>
        </pc:picChg>
        <pc:picChg chg="del">
          <ac:chgData name="Matteo Zamori" userId="aef3be86c396b913" providerId="LiveId" clId="{5C62205E-D907-4A7D-BBB9-D61945E770B2}" dt="2022-04-21T13:35:52.559" v="2492" actId="478"/>
          <ac:picMkLst>
            <pc:docMk/>
            <pc:sldMk cId="3893646067" sldId="1844"/>
            <ac:picMk id="17" creationId="{E6B891DF-9B17-40F3-8262-00B4A26B4B9E}"/>
          </ac:picMkLst>
        </pc:picChg>
        <pc:picChg chg="mod">
          <ac:chgData name="Matteo Zamori" userId="aef3be86c396b913" providerId="LiveId" clId="{5C62205E-D907-4A7D-BBB9-D61945E770B2}" dt="2022-04-21T13:39:37.333" v="2629" actId="14100"/>
          <ac:picMkLst>
            <pc:docMk/>
            <pc:sldMk cId="3893646067" sldId="1844"/>
            <ac:picMk id="19" creationId="{D33DCFAB-823F-41D1-83E9-DA01D4E7BACA}"/>
          </ac:picMkLst>
        </pc:picChg>
        <pc:picChg chg="mod">
          <ac:chgData name="Matteo Zamori" userId="aef3be86c396b913" providerId="LiveId" clId="{5C62205E-D907-4A7D-BBB9-D61945E770B2}" dt="2022-04-21T13:39:29.430" v="2627" actId="1038"/>
          <ac:picMkLst>
            <pc:docMk/>
            <pc:sldMk cId="3893646067" sldId="1844"/>
            <ac:picMk id="21" creationId="{E17D34DF-C338-45D0-9609-1DF2220EBFE8}"/>
          </ac:picMkLst>
        </pc:picChg>
      </pc:sldChg>
      <pc:sldChg chg="add del">
        <pc:chgData name="Matteo Zamori" userId="aef3be86c396b913" providerId="LiveId" clId="{5C62205E-D907-4A7D-BBB9-D61945E770B2}" dt="2022-05-01T15:33:15.439" v="2691" actId="2696"/>
        <pc:sldMkLst>
          <pc:docMk/>
          <pc:sldMk cId="4187448038" sldId="184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0A6D-6569-48A2-A757-EA54774994D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2094A8-A67F-4A5A-8709-C8D22EE7D5A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It’s a management platform built-in Windows PowerShell 4.0 and above            </a:t>
          </a:r>
          <a:r>
            <a:rPr lang="en-GB" i="1" dirty="0"/>
            <a:t>(Windows OS life-cycle)</a:t>
          </a:r>
          <a:endParaRPr lang="en-US" dirty="0"/>
        </a:p>
      </dgm:t>
    </dgm:pt>
    <dgm:pt modelId="{30173DEC-7921-4E34-B0C4-205528D46124}" type="parTrans" cxnId="{A4295EBC-80E5-46FE-BD31-E1BAF5A2D474}">
      <dgm:prSet/>
      <dgm:spPr/>
      <dgm:t>
        <a:bodyPr/>
        <a:lstStyle/>
        <a:p>
          <a:endParaRPr lang="en-US"/>
        </a:p>
      </dgm:t>
    </dgm:pt>
    <dgm:pt modelId="{3CDE3C50-673E-4F00-BABE-6D3355FC7FC4}" type="sibTrans" cxnId="{A4295EBC-80E5-46FE-BD31-E1BAF5A2D474}">
      <dgm:prSet/>
      <dgm:spPr/>
      <dgm:t>
        <a:bodyPr/>
        <a:lstStyle/>
        <a:p>
          <a:endParaRPr lang="en-US"/>
        </a:p>
      </dgm:t>
    </dgm:pt>
    <dgm:pt modelId="{3F323ECB-1103-47C7-BD4F-025D1BEE6A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It’s using a </a:t>
          </a:r>
          <a:r>
            <a:rPr lang="en-GB" b="1" i="1" u="sng" dirty="0"/>
            <a:t>declarative</a:t>
          </a:r>
          <a:r>
            <a:rPr lang="en-GB" dirty="0"/>
            <a:t> approach as alternative of standard PowerShell coding (</a:t>
          </a:r>
          <a:r>
            <a:rPr lang="en-GB" b="1" i="1" dirty="0"/>
            <a:t>imperative</a:t>
          </a:r>
          <a:r>
            <a:rPr lang="en-GB" dirty="0"/>
            <a:t>)</a:t>
          </a:r>
          <a:endParaRPr lang="en-US" dirty="0"/>
        </a:p>
      </dgm:t>
    </dgm:pt>
    <dgm:pt modelId="{A8D98D21-FE18-42BE-844E-3299CA706068}" type="parTrans" cxnId="{9D2A3EF1-A6C2-44D5-8E5C-1B7E9522EFC0}">
      <dgm:prSet/>
      <dgm:spPr/>
      <dgm:t>
        <a:bodyPr/>
        <a:lstStyle/>
        <a:p>
          <a:endParaRPr lang="en-US"/>
        </a:p>
      </dgm:t>
    </dgm:pt>
    <dgm:pt modelId="{F62EF879-82B2-46F8-B4B5-DA1D2BDA4FDB}" type="sibTrans" cxnId="{9D2A3EF1-A6C2-44D5-8E5C-1B7E9522EFC0}">
      <dgm:prSet/>
      <dgm:spPr/>
      <dgm:t>
        <a:bodyPr/>
        <a:lstStyle/>
        <a:p>
          <a:endParaRPr lang="en-US"/>
        </a:p>
      </dgm:t>
    </dgm:pt>
    <dgm:pt modelId="{93B9CA9B-E26C-4D8C-9B7B-DF99098706F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It’s supported across multiple Azure Services</a:t>
          </a:r>
          <a:endParaRPr lang="en-US" dirty="0"/>
        </a:p>
      </dgm:t>
    </dgm:pt>
    <dgm:pt modelId="{3FEC2C28-36D0-437D-88A8-A710BD8E4022}" type="parTrans" cxnId="{11323208-6FD3-4F6E-9DBE-7084E66D76C1}">
      <dgm:prSet/>
      <dgm:spPr/>
      <dgm:t>
        <a:bodyPr/>
        <a:lstStyle/>
        <a:p>
          <a:endParaRPr lang="en-US"/>
        </a:p>
      </dgm:t>
    </dgm:pt>
    <dgm:pt modelId="{02C24325-B04A-4AC4-8228-40F0600EEADD}" type="sibTrans" cxnId="{11323208-6FD3-4F6E-9DBE-7084E66D76C1}">
      <dgm:prSet/>
      <dgm:spPr/>
      <dgm:t>
        <a:bodyPr/>
        <a:lstStyle/>
        <a:p>
          <a:endParaRPr lang="en-US"/>
        </a:p>
      </dgm:t>
    </dgm:pt>
    <dgm:pt modelId="{44A1C04E-BE16-48B8-A3D2-CF1BCD3249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It helps IT Administrators to automate configuration for Windows and Linux OS       </a:t>
          </a:r>
          <a:r>
            <a:rPr lang="en-US" sz="800" i="1" dirty="0"/>
            <a:t>(Linux Not Native)</a:t>
          </a:r>
          <a:endParaRPr lang="en-US" sz="1100" i="1" dirty="0"/>
        </a:p>
      </dgm:t>
    </dgm:pt>
    <dgm:pt modelId="{B4343D92-7F5D-4FD9-9E96-098D47CA87A1}" type="parTrans" cxnId="{2FE069B0-B815-4B77-9444-527FA8A2A8FF}">
      <dgm:prSet/>
      <dgm:spPr/>
      <dgm:t>
        <a:bodyPr/>
        <a:lstStyle/>
        <a:p>
          <a:endParaRPr lang="en-US"/>
        </a:p>
      </dgm:t>
    </dgm:pt>
    <dgm:pt modelId="{DCC8A564-B0C5-4130-9E70-29EB8FC8CDC5}" type="sibTrans" cxnId="{2FE069B0-B815-4B77-9444-527FA8A2A8FF}">
      <dgm:prSet/>
      <dgm:spPr/>
      <dgm:t>
        <a:bodyPr/>
        <a:lstStyle/>
        <a:p>
          <a:endParaRPr lang="en-US"/>
        </a:p>
      </dgm:t>
    </dgm:pt>
    <dgm:pt modelId="{3C3713E9-56E7-4143-AB07-668FF4550295}" type="pres">
      <dgm:prSet presAssocID="{C96E0A6D-6569-48A2-A757-EA54774994DC}" presName="root" presStyleCnt="0">
        <dgm:presLayoutVars>
          <dgm:dir/>
          <dgm:resizeHandles val="exact"/>
        </dgm:presLayoutVars>
      </dgm:prSet>
      <dgm:spPr/>
    </dgm:pt>
    <dgm:pt modelId="{85903478-F570-4B38-856D-D8579FCD0D5B}" type="pres">
      <dgm:prSet presAssocID="{B32094A8-A67F-4A5A-8709-C8D22EE7D5AE}" presName="compNode" presStyleCnt="0"/>
      <dgm:spPr/>
    </dgm:pt>
    <dgm:pt modelId="{AF6378F7-4198-42CE-9721-6CF6973C2A9F}" type="pres">
      <dgm:prSet presAssocID="{B32094A8-A67F-4A5A-8709-C8D22EE7D5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839553-5034-40EE-8B38-7DDDF9C06CA4}" type="pres">
      <dgm:prSet presAssocID="{B32094A8-A67F-4A5A-8709-C8D22EE7D5AE}" presName="spaceRect" presStyleCnt="0"/>
      <dgm:spPr/>
    </dgm:pt>
    <dgm:pt modelId="{39D15870-62E6-42FD-830E-109E73344A7A}" type="pres">
      <dgm:prSet presAssocID="{B32094A8-A67F-4A5A-8709-C8D22EE7D5AE}" presName="textRect" presStyleLbl="revTx" presStyleIdx="0" presStyleCnt="4">
        <dgm:presLayoutVars>
          <dgm:chMax val="1"/>
          <dgm:chPref val="1"/>
        </dgm:presLayoutVars>
      </dgm:prSet>
      <dgm:spPr/>
    </dgm:pt>
    <dgm:pt modelId="{4709D387-7BC2-40CF-B098-EF18DB6A1029}" type="pres">
      <dgm:prSet presAssocID="{3CDE3C50-673E-4F00-BABE-6D3355FC7FC4}" presName="sibTrans" presStyleCnt="0"/>
      <dgm:spPr/>
    </dgm:pt>
    <dgm:pt modelId="{E2B713DF-E9C8-479E-8F93-3CD38236E3AF}" type="pres">
      <dgm:prSet presAssocID="{3F323ECB-1103-47C7-BD4F-025D1BEE6A38}" presName="compNode" presStyleCnt="0"/>
      <dgm:spPr/>
    </dgm:pt>
    <dgm:pt modelId="{8324E58D-81D0-4BAA-9ADE-A69101CF1D09}" type="pres">
      <dgm:prSet presAssocID="{3F323ECB-1103-47C7-BD4F-025D1BEE6A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5DC6595-C245-4524-8B30-9ABC34EBBFBF}" type="pres">
      <dgm:prSet presAssocID="{3F323ECB-1103-47C7-BD4F-025D1BEE6A38}" presName="spaceRect" presStyleCnt="0"/>
      <dgm:spPr/>
    </dgm:pt>
    <dgm:pt modelId="{CF7090B8-E378-438C-915E-1849136D8928}" type="pres">
      <dgm:prSet presAssocID="{3F323ECB-1103-47C7-BD4F-025D1BEE6A38}" presName="textRect" presStyleLbl="revTx" presStyleIdx="1" presStyleCnt="4">
        <dgm:presLayoutVars>
          <dgm:chMax val="1"/>
          <dgm:chPref val="1"/>
        </dgm:presLayoutVars>
      </dgm:prSet>
      <dgm:spPr/>
    </dgm:pt>
    <dgm:pt modelId="{CD038E7F-E7D2-4E72-9E2E-B2F6CB98E9B1}" type="pres">
      <dgm:prSet presAssocID="{F62EF879-82B2-46F8-B4B5-DA1D2BDA4FDB}" presName="sibTrans" presStyleCnt="0"/>
      <dgm:spPr/>
    </dgm:pt>
    <dgm:pt modelId="{4F37CC52-905F-4E39-B826-5BBC97656785}" type="pres">
      <dgm:prSet presAssocID="{44A1C04E-BE16-48B8-A3D2-CF1BCD324964}" presName="compNode" presStyleCnt="0"/>
      <dgm:spPr/>
    </dgm:pt>
    <dgm:pt modelId="{97B669D5-8D7C-43AB-9BA7-3B70B065C138}" type="pres">
      <dgm:prSet presAssocID="{44A1C04E-BE16-48B8-A3D2-CF1BCD32496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315EFD01-C12A-4815-B08A-541F5BBCAF16}" type="pres">
      <dgm:prSet presAssocID="{44A1C04E-BE16-48B8-A3D2-CF1BCD324964}" presName="spaceRect" presStyleCnt="0"/>
      <dgm:spPr/>
    </dgm:pt>
    <dgm:pt modelId="{419C40EB-5433-46D1-A136-50DE4DDD572A}" type="pres">
      <dgm:prSet presAssocID="{44A1C04E-BE16-48B8-A3D2-CF1BCD324964}" presName="textRect" presStyleLbl="revTx" presStyleIdx="2" presStyleCnt="4">
        <dgm:presLayoutVars>
          <dgm:chMax val="1"/>
          <dgm:chPref val="1"/>
        </dgm:presLayoutVars>
      </dgm:prSet>
      <dgm:spPr/>
    </dgm:pt>
    <dgm:pt modelId="{E14955B1-E7C6-441F-A119-1E7A1150B6D5}" type="pres">
      <dgm:prSet presAssocID="{DCC8A564-B0C5-4130-9E70-29EB8FC8CDC5}" presName="sibTrans" presStyleCnt="0"/>
      <dgm:spPr/>
    </dgm:pt>
    <dgm:pt modelId="{6146774E-DD49-40E6-8B65-71078EBE917F}" type="pres">
      <dgm:prSet presAssocID="{93B9CA9B-E26C-4D8C-9B7B-DF99098706F6}" presName="compNode" presStyleCnt="0"/>
      <dgm:spPr/>
    </dgm:pt>
    <dgm:pt modelId="{1155E054-9E78-4163-9546-7DE13E1AC75B}" type="pres">
      <dgm:prSet presAssocID="{93B9CA9B-E26C-4D8C-9B7B-DF99098706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F1E7F9-86A1-41A4-8BE1-0A01773546EA}" type="pres">
      <dgm:prSet presAssocID="{93B9CA9B-E26C-4D8C-9B7B-DF99098706F6}" presName="spaceRect" presStyleCnt="0"/>
      <dgm:spPr/>
    </dgm:pt>
    <dgm:pt modelId="{4E79F813-8794-4587-8A5D-0A607405CC39}" type="pres">
      <dgm:prSet presAssocID="{93B9CA9B-E26C-4D8C-9B7B-DF99098706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323208-6FD3-4F6E-9DBE-7084E66D76C1}" srcId="{C96E0A6D-6569-48A2-A757-EA54774994DC}" destId="{93B9CA9B-E26C-4D8C-9B7B-DF99098706F6}" srcOrd="3" destOrd="0" parTransId="{3FEC2C28-36D0-437D-88A8-A710BD8E4022}" sibTransId="{02C24325-B04A-4AC4-8228-40F0600EEADD}"/>
    <dgm:cxn modelId="{037ECB91-6A4B-4A0D-B338-34E1617A1DAC}" type="presOf" srcId="{3F323ECB-1103-47C7-BD4F-025D1BEE6A38}" destId="{CF7090B8-E378-438C-915E-1849136D8928}" srcOrd="0" destOrd="0" presId="urn:microsoft.com/office/officeart/2018/2/layout/IconLabelList"/>
    <dgm:cxn modelId="{83150497-7DAA-45AA-A7EF-A56BFD8E2877}" type="presOf" srcId="{C96E0A6D-6569-48A2-A757-EA54774994DC}" destId="{3C3713E9-56E7-4143-AB07-668FF4550295}" srcOrd="0" destOrd="0" presId="urn:microsoft.com/office/officeart/2018/2/layout/IconLabelList"/>
    <dgm:cxn modelId="{2FE069B0-B815-4B77-9444-527FA8A2A8FF}" srcId="{C96E0A6D-6569-48A2-A757-EA54774994DC}" destId="{44A1C04E-BE16-48B8-A3D2-CF1BCD324964}" srcOrd="2" destOrd="0" parTransId="{B4343D92-7F5D-4FD9-9E96-098D47CA87A1}" sibTransId="{DCC8A564-B0C5-4130-9E70-29EB8FC8CDC5}"/>
    <dgm:cxn modelId="{A4295EBC-80E5-46FE-BD31-E1BAF5A2D474}" srcId="{C96E0A6D-6569-48A2-A757-EA54774994DC}" destId="{B32094A8-A67F-4A5A-8709-C8D22EE7D5AE}" srcOrd="0" destOrd="0" parTransId="{30173DEC-7921-4E34-B0C4-205528D46124}" sibTransId="{3CDE3C50-673E-4F00-BABE-6D3355FC7FC4}"/>
    <dgm:cxn modelId="{AA9EA4C2-A8BB-4D0B-ABBA-DC6B5C7776E2}" type="presOf" srcId="{44A1C04E-BE16-48B8-A3D2-CF1BCD324964}" destId="{419C40EB-5433-46D1-A136-50DE4DDD572A}" srcOrd="0" destOrd="0" presId="urn:microsoft.com/office/officeart/2018/2/layout/IconLabelList"/>
    <dgm:cxn modelId="{05EBB3CD-8AF5-4B71-9A41-E701D96FD756}" type="presOf" srcId="{93B9CA9B-E26C-4D8C-9B7B-DF99098706F6}" destId="{4E79F813-8794-4587-8A5D-0A607405CC39}" srcOrd="0" destOrd="0" presId="urn:microsoft.com/office/officeart/2018/2/layout/IconLabelList"/>
    <dgm:cxn modelId="{DB226EED-27B0-4F62-BE9E-5FAD54A2EBBD}" type="presOf" srcId="{B32094A8-A67F-4A5A-8709-C8D22EE7D5AE}" destId="{39D15870-62E6-42FD-830E-109E73344A7A}" srcOrd="0" destOrd="0" presId="urn:microsoft.com/office/officeart/2018/2/layout/IconLabelList"/>
    <dgm:cxn modelId="{9D2A3EF1-A6C2-44D5-8E5C-1B7E9522EFC0}" srcId="{C96E0A6D-6569-48A2-A757-EA54774994DC}" destId="{3F323ECB-1103-47C7-BD4F-025D1BEE6A38}" srcOrd="1" destOrd="0" parTransId="{A8D98D21-FE18-42BE-844E-3299CA706068}" sibTransId="{F62EF879-82B2-46F8-B4B5-DA1D2BDA4FDB}"/>
    <dgm:cxn modelId="{5F006D71-50CE-44A7-8A7A-1A522FF0DF68}" type="presParOf" srcId="{3C3713E9-56E7-4143-AB07-668FF4550295}" destId="{85903478-F570-4B38-856D-D8579FCD0D5B}" srcOrd="0" destOrd="0" presId="urn:microsoft.com/office/officeart/2018/2/layout/IconLabelList"/>
    <dgm:cxn modelId="{F60A9E75-B978-435D-ACC1-587000579A94}" type="presParOf" srcId="{85903478-F570-4B38-856D-D8579FCD0D5B}" destId="{AF6378F7-4198-42CE-9721-6CF6973C2A9F}" srcOrd="0" destOrd="0" presId="urn:microsoft.com/office/officeart/2018/2/layout/IconLabelList"/>
    <dgm:cxn modelId="{764B9C9D-88B7-4132-A630-3E88987F51EC}" type="presParOf" srcId="{85903478-F570-4B38-856D-D8579FCD0D5B}" destId="{DE839553-5034-40EE-8B38-7DDDF9C06CA4}" srcOrd="1" destOrd="0" presId="urn:microsoft.com/office/officeart/2018/2/layout/IconLabelList"/>
    <dgm:cxn modelId="{2B897E4E-11F2-4484-B829-16FFD7697D5F}" type="presParOf" srcId="{85903478-F570-4B38-856D-D8579FCD0D5B}" destId="{39D15870-62E6-42FD-830E-109E73344A7A}" srcOrd="2" destOrd="0" presId="urn:microsoft.com/office/officeart/2018/2/layout/IconLabelList"/>
    <dgm:cxn modelId="{3E3CE03D-AA3D-48CC-A283-3AB56E129C32}" type="presParOf" srcId="{3C3713E9-56E7-4143-AB07-668FF4550295}" destId="{4709D387-7BC2-40CF-B098-EF18DB6A1029}" srcOrd="1" destOrd="0" presId="urn:microsoft.com/office/officeart/2018/2/layout/IconLabelList"/>
    <dgm:cxn modelId="{E2A26956-AD41-45F8-B162-E335D2487411}" type="presParOf" srcId="{3C3713E9-56E7-4143-AB07-668FF4550295}" destId="{E2B713DF-E9C8-479E-8F93-3CD38236E3AF}" srcOrd="2" destOrd="0" presId="urn:microsoft.com/office/officeart/2018/2/layout/IconLabelList"/>
    <dgm:cxn modelId="{1E179F93-48DB-4678-97AB-5B39B927D0A6}" type="presParOf" srcId="{E2B713DF-E9C8-479E-8F93-3CD38236E3AF}" destId="{8324E58D-81D0-4BAA-9ADE-A69101CF1D09}" srcOrd="0" destOrd="0" presId="urn:microsoft.com/office/officeart/2018/2/layout/IconLabelList"/>
    <dgm:cxn modelId="{7CFE0384-6CA6-4C8B-9EB4-C2893F922BCD}" type="presParOf" srcId="{E2B713DF-E9C8-479E-8F93-3CD38236E3AF}" destId="{D5DC6595-C245-4524-8B30-9ABC34EBBFBF}" srcOrd="1" destOrd="0" presId="urn:microsoft.com/office/officeart/2018/2/layout/IconLabelList"/>
    <dgm:cxn modelId="{516979D2-E315-44FC-BD8E-B98B6E1EC722}" type="presParOf" srcId="{E2B713DF-E9C8-479E-8F93-3CD38236E3AF}" destId="{CF7090B8-E378-438C-915E-1849136D8928}" srcOrd="2" destOrd="0" presId="urn:microsoft.com/office/officeart/2018/2/layout/IconLabelList"/>
    <dgm:cxn modelId="{11D27ADB-1D7E-4963-8006-11C7B91F6606}" type="presParOf" srcId="{3C3713E9-56E7-4143-AB07-668FF4550295}" destId="{CD038E7F-E7D2-4E72-9E2E-B2F6CB98E9B1}" srcOrd="3" destOrd="0" presId="urn:microsoft.com/office/officeart/2018/2/layout/IconLabelList"/>
    <dgm:cxn modelId="{FCF26C23-EDE1-4ECE-B5C8-71A3CA0A2441}" type="presParOf" srcId="{3C3713E9-56E7-4143-AB07-668FF4550295}" destId="{4F37CC52-905F-4E39-B826-5BBC97656785}" srcOrd="4" destOrd="0" presId="urn:microsoft.com/office/officeart/2018/2/layout/IconLabelList"/>
    <dgm:cxn modelId="{B93FE6C5-67AF-46B8-963A-D36AC58170AF}" type="presParOf" srcId="{4F37CC52-905F-4E39-B826-5BBC97656785}" destId="{97B669D5-8D7C-43AB-9BA7-3B70B065C138}" srcOrd="0" destOrd="0" presId="urn:microsoft.com/office/officeart/2018/2/layout/IconLabelList"/>
    <dgm:cxn modelId="{59F01BD1-A7D9-49D9-8F8B-81D59D95E3BD}" type="presParOf" srcId="{4F37CC52-905F-4E39-B826-5BBC97656785}" destId="{315EFD01-C12A-4815-B08A-541F5BBCAF16}" srcOrd="1" destOrd="0" presId="urn:microsoft.com/office/officeart/2018/2/layout/IconLabelList"/>
    <dgm:cxn modelId="{74A104DC-2E12-4CA4-97A1-10F73BE95F05}" type="presParOf" srcId="{4F37CC52-905F-4E39-B826-5BBC97656785}" destId="{419C40EB-5433-46D1-A136-50DE4DDD572A}" srcOrd="2" destOrd="0" presId="urn:microsoft.com/office/officeart/2018/2/layout/IconLabelList"/>
    <dgm:cxn modelId="{B5842CEF-215E-4EA0-87C0-D526EFC486F0}" type="presParOf" srcId="{3C3713E9-56E7-4143-AB07-668FF4550295}" destId="{E14955B1-E7C6-441F-A119-1E7A1150B6D5}" srcOrd="5" destOrd="0" presId="urn:microsoft.com/office/officeart/2018/2/layout/IconLabelList"/>
    <dgm:cxn modelId="{7E54A8C5-BDBC-46C3-BA36-3BB91E3D694D}" type="presParOf" srcId="{3C3713E9-56E7-4143-AB07-668FF4550295}" destId="{6146774E-DD49-40E6-8B65-71078EBE917F}" srcOrd="6" destOrd="0" presId="urn:microsoft.com/office/officeart/2018/2/layout/IconLabelList"/>
    <dgm:cxn modelId="{81A31E0A-7B73-4FA9-8E5F-3042BEE97194}" type="presParOf" srcId="{6146774E-DD49-40E6-8B65-71078EBE917F}" destId="{1155E054-9E78-4163-9546-7DE13E1AC75B}" srcOrd="0" destOrd="0" presId="urn:microsoft.com/office/officeart/2018/2/layout/IconLabelList"/>
    <dgm:cxn modelId="{12339F4F-8503-46DC-BF98-EB7A9893715A}" type="presParOf" srcId="{6146774E-DD49-40E6-8B65-71078EBE917F}" destId="{D8F1E7F9-86A1-41A4-8BE1-0A01773546EA}" srcOrd="1" destOrd="0" presId="urn:microsoft.com/office/officeart/2018/2/layout/IconLabelList"/>
    <dgm:cxn modelId="{E0BF28E0-D78B-4270-9EF7-D82EAF5CE999}" type="presParOf" srcId="{6146774E-DD49-40E6-8B65-71078EBE917F}" destId="{4E79F813-8794-4587-8A5D-0A607405CC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378F7-4198-42CE-9721-6CF6973C2A9F}">
      <dsp:nvSpPr>
        <dsp:cNvPr id="0" name=""/>
        <dsp:cNvSpPr/>
      </dsp:nvSpPr>
      <dsp:spPr>
        <a:xfrm>
          <a:off x="1049137" y="280513"/>
          <a:ext cx="786269" cy="7862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15870-62E6-42FD-830E-109E73344A7A}">
      <dsp:nvSpPr>
        <dsp:cNvPr id="0" name=""/>
        <dsp:cNvSpPr/>
      </dsp:nvSpPr>
      <dsp:spPr>
        <a:xfrm>
          <a:off x="568639" y="1328904"/>
          <a:ext cx="1747265" cy="69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It’s a management platform built-in Windows PowerShell 4.0 and above            </a:t>
          </a:r>
          <a:r>
            <a:rPr lang="en-GB" sz="1100" i="1" kern="1200" dirty="0"/>
            <a:t>(Windows OS life-cycle)</a:t>
          </a:r>
          <a:endParaRPr lang="en-US" sz="1100" kern="1200" dirty="0"/>
        </a:p>
      </dsp:txBody>
      <dsp:txXfrm>
        <a:off x="568639" y="1328904"/>
        <a:ext cx="1747265" cy="698906"/>
      </dsp:txXfrm>
    </dsp:sp>
    <dsp:sp modelId="{8324E58D-81D0-4BAA-9ADE-A69101CF1D09}">
      <dsp:nvSpPr>
        <dsp:cNvPr id="0" name=""/>
        <dsp:cNvSpPr/>
      </dsp:nvSpPr>
      <dsp:spPr>
        <a:xfrm>
          <a:off x="3102174" y="280513"/>
          <a:ext cx="786269" cy="7862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090B8-E378-438C-915E-1849136D8928}">
      <dsp:nvSpPr>
        <dsp:cNvPr id="0" name=""/>
        <dsp:cNvSpPr/>
      </dsp:nvSpPr>
      <dsp:spPr>
        <a:xfrm>
          <a:off x="2621676" y="1328904"/>
          <a:ext cx="1747265" cy="69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It’s using a </a:t>
          </a:r>
          <a:r>
            <a:rPr lang="en-GB" sz="1100" b="1" i="1" u="sng" kern="1200" dirty="0"/>
            <a:t>declarative</a:t>
          </a:r>
          <a:r>
            <a:rPr lang="en-GB" sz="1100" kern="1200" dirty="0"/>
            <a:t> approach as alternative of standard PowerShell coding (</a:t>
          </a:r>
          <a:r>
            <a:rPr lang="en-GB" sz="1100" b="1" i="1" kern="1200" dirty="0"/>
            <a:t>imperative</a:t>
          </a:r>
          <a:r>
            <a:rPr lang="en-GB" sz="1100" kern="1200" dirty="0"/>
            <a:t>)</a:t>
          </a:r>
          <a:endParaRPr lang="en-US" sz="1100" kern="1200" dirty="0"/>
        </a:p>
      </dsp:txBody>
      <dsp:txXfrm>
        <a:off x="2621676" y="1328904"/>
        <a:ext cx="1747265" cy="698906"/>
      </dsp:txXfrm>
    </dsp:sp>
    <dsp:sp modelId="{97B669D5-8D7C-43AB-9BA7-3B70B065C138}">
      <dsp:nvSpPr>
        <dsp:cNvPr id="0" name=""/>
        <dsp:cNvSpPr/>
      </dsp:nvSpPr>
      <dsp:spPr>
        <a:xfrm>
          <a:off x="5155211" y="280513"/>
          <a:ext cx="786269" cy="7862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C40EB-5433-46D1-A136-50DE4DDD572A}">
      <dsp:nvSpPr>
        <dsp:cNvPr id="0" name=""/>
        <dsp:cNvSpPr/>
      </dsp:nvSpPr>
      <dsp:spPr>
        <a:xfrm>
          <a:off x="4674713" y="1328904"/>
          <a:ext cx="1747265" cy="69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helps IT Administrators to automate configuration for Windows and Linux OS       </a:t>
          </a:r>
          <a:r>
            <a:rPr lang="en-US" sz="800" i="1" kern="1200" dirty="0"/>
            <a:t>(Linux Not Native)</a:t>
          </a:r>
          <a:endParaRPr lang="en-US" sz="1100" i="1" kern="1200" dirty="0"/>
        </a:p>
      </dsp:txBody>
      <dsp:txXfrm>
        <a:off x="4674713" y="1328904"/>
        <a:ext cx="1747265" cy="698906"/>
      </dsp:txXfrm>
    </dsp:sp>
    <dsp:sp modelId="{1155E054-9E78-4163-9546-7DE13E1AC75B}">
      <dsp:nvSpPr>
        <dsp:cNvPr id="0" name=""/>
        <dsp:cNvSpPr/>
      </dsp:nvSpPr>
      <dsp:spPr>
        <a:xfrm>
          <a:off x="7208248" y="280513"/>
          <a:ext cx="786269" cy="7862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9F813-8794-4587-8A5D-0A607405CC39}">
      <dsp:nvSpPr>
        <dsp:cNvPr id="0" name=""/>
        <dsp:cNvSpPr/>
      </dsp:nvSpPr>
      <dsp:spPr>
        <a:xfrm>
          <a:off x="6727750" y="1328904"/>
          <a:ext cx="1747265" cy="69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It’s supported across multiple Azure Services</a:t>
          </a:r>
          <a:endParaRPr lang="en-US" sz="1100" kern="1200" dirty="0"/>
        </a:p>
      </dsp:txBody>
      <dsp:txXfrm>
        <a:off x="6727750" y="1328904"/>
        <a:ext cx="1747265" cy="698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61D56-0C75-43CF-8598-DD0B245A6018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9719-197D-498C-A969-F9AFC6B62BF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9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06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80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64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285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220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54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24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6216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93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22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5/5/2022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11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7253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56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72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13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16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16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445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9719-197D-498C-A969-F9AFC6B62BF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70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7FBF-6B87-41FA-8F93-A224B6ABB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A10C9-5172-4BD1-BEE2-370E6EBCE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63E69-498E-4354-A948-ED363E40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99194-5400-4C5E-ADA4-47BDDCAD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B7322-8F06-44B5-9DF4-69D91EA6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62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2AEF-640D-43BA-9FBD-2BBB33B6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47DB7-FA92-400E-8DF7-083608653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C9504-3698-42A1-9E46-C5B9D774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7042B-BA60-42F6-81A4-D714833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5558B-B072-4702-A3AB-46E36E44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24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6F52A1-CE28-44C9-BFE3-B914B13FB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93DE0-F4FA-4B15-9D53-0E526692E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E6CEE-4736-4CC0-88C7-5849D786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6966-3C92-4B7A-9FC1-1E054B03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4A444-A404-4E11-B864-13A4E874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790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88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70229" y="162053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7790" y="1635131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5192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2843" y="464622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37790" y="464556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C7CEB5-D7B7-43D4-A7AB-574D2F76E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6579477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6667A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CA2FA2F-D100-47CD-B6FC-4105F92A5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2753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5C5A6CD-3AEC-488B-A4D5-07CD083F55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699" y="1620536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0CD7F0D-3DFD-4CAE-8003-B25CCA136F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4662" y="3140678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3A9E635-BEA4-418A-8620-1D28AE642B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2313" y="464622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9340192-14D7-4F6D-B038-4996ACEB705D}"/>
              </a:ext>
            </a:extLst>
          </p:cNvPr>
          <p:cNvSpPr txBox="1"/>
          <p:nvPr userDrawn="1"/>
        </p:nvSpPr>
        <p:spPr>
          <a:xfrm>
            <a:off x="559531" y="607886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F846E49-25C8-4BE0-A2EE-CB0A5E607449}"/>
              </a:ext>
            </a:extLst>
          </p:cNvPr>
          <p:cNvSpPr txBox="1"/>
          <p:nvPr userDrawn="1"/>
        </p:nvSpPr>
        <p:spPr>
          <a:xfrm>
            <a:off x="9200633" y="607886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6667AB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rgbClr val="6667AB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AB1580B5-EE81-4E54-933C-660B155033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5360" y="463355"/>
            <a:ext cx="391974" cy="4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99B4A-FA5F-4B9C-8C2E-B2BFD491B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88" r="2978" b="4628"/>
          <a:stretch/>
        </p:blipFill>
        <p:spPr>
          <a:xfrm>
            <a:off x="-2" y="4861810"/>
            <a:ext cx="12202631" cy="19961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8062F6-7AD7-472A-AFC5-A12352E22052}"/>
              </a:ext>
            </a:extLst>
          </p:cNvPr>
          <p:cNvSpPr/>
          <p:nvPr userDrawn="1"/>
        </p:nvSpPr>
        <p:spPr bwMode="auto">
          <a:xfrm>
            <a:off x="1" y="0"/>
            <a:ext cx="12192000" cy="4895187"/>
          </a:xfrm>
          <a:prstGeom prst="rect">
            <a:avLst/>
          </a:prstGeom>
          <a:solidFill>
            <a:srgbClr val="3D3D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0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D308-2E4D-4AC1-84FE-4FCED4D2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A06EF-5289-4215-A2EC-E9FCA5D19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051E-65E9-4597-B9E6-D1928180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7574-8D04-4777-8FB2-9ADEAECC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ABDD4-3B22-48BC-BEF4-315D8BF8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40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1E77-F150-4741-B278-98D76131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C7F4-8794-400D-AA4C-1372AF44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17B3-80FA-403B-8476-C52A49D8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44F1-EB8C-4D34-94D2-783977B8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7397-8C06-427D-B2C0-E4DBAADC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37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2E42-35C8-493C-9555-C150C847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73560-4341-4725-A717-54C39E28C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CD9A8-E86C-49B6-97C6-BFD210A72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A086E-FDBE-44C8-BEB4-5F515CD7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44C97-890B-41BE-B213-E5C862A0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7A98E-1FDA-48D6-AC17-2B06C399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96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D9F6-DE09-4A08-B2FF-DCD58F4D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27B52-8159-4FF7-A943-592125A8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A99BC-4D47-47E2-B0E7-23A430A44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49FCE-2356-4904-BF0B-557CF6716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3D39B-62B5-4F8A-AF5E-1F5A32538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C5C90-8C21-4A5D-B6EC-EDBDF702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DADAA-CD82-423A-A9CD-1CBD500A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629B5-D81B-4D6A-ACA5-B343ABCA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87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0E44-8EE9-40F2-9FAD-2A963663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7A947-706F-4F52-8816-02DA5822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D3490-6717-4ED2-95C4-A97D01BF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09399-D453-4B21-839E-59313721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8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6164E-B330-4C7C-81F2-B9607A59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0C25B-F7C7-454D-B5E5-5E152C43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D58D-F1A6-429D-A8B2-C6A0BFE1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47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587C-F96C-4EE9-98FF-2FEBF7EF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A1F1A-65FD-4631-A022-1B82E08C5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79E41-1BC2-4333-9C15-6BC38763D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BB08-9F96-4173-BCB3-9AA097C1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2C42E-C1D2-4EE7-ADFB-CECD62DE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49A9D-1C0F-42D8-9255-BC43C6BF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40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5964-FC1F-444F-9650-391A6351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A3133-FFE2-4847-B1CB-37556ADA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C609B-194A-4D7D-9626-98BC8AB99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C4069-ED96-4161-88B2-BCAFEDE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1DB74-AF8E-4412-8BC2-6D0F93C5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5D00-6CE6-4E54-A493-713E16B7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42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0D72A-FC5F-4335-B552-AE30ACD8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A33E9-DA89-4F60-A6C9-7B537F0B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82BA0-CAE2-4410-88E4-2D1A17F83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5188-AAE5-443D-91BF-258BBD6DDCCD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DAFC9-2B8B-4B52-A842-7CE4AA41B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3E801-0D15-4701-8D76-1EFA6C742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1C281-D4D8-46D9-86A5-1D321B0321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5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svg"/><Relationship Id="rId9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e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governance/policy/samples/built-in-packages" TargetMode="External"/><Relationship Id="rId3" Type="http://schemas.openxmlformats.org/officeDocument/2006/relationships/image" Target="../media/image80.png"/><Relationship Id="rId7" Type="http://schemas.openxmlformats.org/officeDocument/2006/relationships/hyperlink" Target="https://microsoft365dsc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sccommunity.org/" TargetMode="External"/><Relationship Id="rId5" Type="http://schemas.openxmlformats.org/officeDocument/2006/relationships/hyperlink" Target="https://github.com/Mr-W1nst0n/M365VM2022" TargetMode="External"/><Relationship Id="rId4" Type="http://schemas.openxmlformats.org/officeDocument/2006/relationships/image" Target="../media/image81.svg"/><Relationship Id="rId9" Type="http://schemas.openxmlformats.org/officeDocument/2006/relationships/hyperlink" Target="https://docs.microsoft.com/en-us/powershell/dsc/quickstarts/gpo-quickstart?view=dsc-1.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25.svg"/><Relationship Id="rId10" Type="http://schemas.microsoft.com/office/2007/relationships/diagramDrawing" Target="../diagrams/drawing1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AED00-94BB-4F22-BE79-C6C51045B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8" r="2978" b="4628"/>
          <a:stretch/>
        </p:blipFill>
        <p:spPr>
          <a:xfrm>
            <a:off x="-2" y="4861810"/>
            <a:ext cx="12202631" cy="19961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9DE5DA-6E2D-474D-A89A-A90EDD12AAD2}"/>
              </a:ext>
            </a:extLst>
          </p:cNvPr>
          <p:cNvSpPr/>
          <p:nvPr/>
        </p:nvSpPr>
        <p:spPr bwMode="auto">
          <a:xfrm>
            <a:off x="10629" y="-803369"/>
            <a:ext cx="12192000" cy="5210877"/>
          </a:xfrm>
          <a:prstGeom prst="rect">
            <a:avLst/>
          </a:prstGeom>
          <a:solidFill>
            <a:srgbClr val="3D3D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D7C2D-515A-48F9-90BE-527F11735B88}"/>
              </a:ext>
            </a:extLst>
          </p:cNvPr>
          <p:cNvSpPr txBox="1"/>
          <p:nvPr/>
        </p:nvSpPr>
        <p:spPr>
          <a:xfrm>
            <a:off x="10630" y="2813447"/>
            <a:ext cx="1219199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spc="-7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DSC Framework – Your Automation Companion</a:t>
            </a:r>
            <a:endParaRPr lang="en-US" sz="5400" b="1" spc="-7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CF7509F-DA0D-4788-A924-242D7FD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4486034"/>
            <a:ext cx="1806015" cy="188007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6653854A-2906-4A62-A44D-961BAFBD213E}"/>
              </a:ext>
            </a:extLst>
          </p:cNvPr>
          <p:cNvSpPr txBox="1"/>
          <p:nvPr/>
        </p:nvSpPr>
        <p:spPr>
          <a:xfrm>
            <a:off x="40070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MICROSOFT 365 VIRTUAL MARATHON 2022</a:t>
            </a:r>
            <a:endParaRPr lang="cs-CZ" sz="1800" b="1" dirty="0">
              <a:solidFill>
                <a:schemeClr val="bg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3997167-8628-46BC-8ACA-046B6D9F0C75}"/>
              </a:ext>
            </a:extLst>
          </p:cNvPr>
          <p:cNvSpPr txBox="1"/>
          <p:nvPr/>
        </p:nvSpPr>
        <p:spPr>
          <a:xfrm>
            <a:off x="934336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MAY, </a:t>
            </a:r>
            <a:r>
              <a:rPr lang="en-US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4</a:t>
            </a:r>
            <a:r>
              <a:rPr lang="en-US" sz="1800" b="1" dirty="0">
                <a:solidFill>
                  <a:schemeClr val="bg1"/>
                </a:solidFill>
                <a:latin typeface="Segoe UI Semilight" panose="020B0402040204020203" pitchFamily="34" charset="0"/>
                <a:ea typeface="Source Sans Pro SemiBold" panose="020B0603030403020204" pitchFamily="34" charset="0"/>
                <a:cs typeface="Segoe UI Semilight" panose="020B0402040204020203" pitchFamily="34" charset="0"/>
              </a:rPr>
              <a:t> – 6, 2022</a:t>
            </a:r>
            <a:endParaRPr lang="cs-CZ" sz="1800" b="1" dirty="0">
              <a:solidFill>
                <a:schemeClr val="bg1"/>
              </a:solidFill>
              <a:latin typeface="Segoe UI Semilight" panose="020B0402040204020203" pitchFamily="34" charset="0"/>
              <a:ea typeface="Source Sans Pro SemiBold" panose="020B060303040302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 Configuration Manager (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Mode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0ACA4C3-E0AC-4BE1-9823-122686C7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1" y="1420943"/>
            <a:ext cx="4076779" cy="40161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CAD603-F96F-4226-B1AC-1683BB7864C6}"/>
              </a:ext>
            </a:extLst>
          </p:cNvPr>
          <p:cNvSpPr txBox="1"/>
          <p:nvPr/>
        </p:nvSpPr>
        <p:spPr>
          <a:xfrm>
            <a:off x="7897981" y="4162344"/>
            <a:ext cx="245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Contents_Here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495E8C-2BE5-452A-91F5-B4023B0A3229}"/>
              </a:ext>
            </a:extLst>
          </p:cNvPr>
          <p:cNvSpPr txBox="1"/>
          <p:nvPr/>
        </p:nvSpPr>
        <p:spPr>
          <a:xfrm>
            <a:off x="9504393" y="3484567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57F86C-6052-49DE-A7BA-6908BA3A14B1}"/>
              </a:ext>
            </a:extLst>
          </p:cNvPr>
          <p:cNvSpPr txBox="1"/>
          <p:nvPr/>
        </p:nvSpPr>
        <p:spPr>
          <a:xfrm>
            <a:off x="9504393" y="2188311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7B13B-EE17-4D3C-9B5E-98D54787337C}"/>
              </a:ext>
            </a:extLst>
          </p:cNvPr>
          <p:cNvSpPr txBox="1"/>
          <p:nvPr/>
        </p:nvSpPr>
        <p:spPr>
          <a:xfrm>
            <a:off x="9504393" y="4723447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89518771-A7EA-4FCA-89D5-66DFD936487A}"/>
              </a:ext>
            </a:extLst>
          </p:cNvPr>
          <p:cNvSpPr/>
          <p:nvPr/>
        </p:nvSpPr>
        <p:spPr>
          <a:xfrm rot="2700000">
            <a:off x="5753152" y="208667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F0FB0E63-C523-4B34-90CC-9012222FF908}"/>
              </a:ext>
            </a:extLst>
          </p:cNvPr>
          <p:cNvSpPr/>
          <p:nvPr/>
        </p:nvSpPr>
        <p:spPr>
          <a:xfrm flipH="1">
            <a:off x="9837527" y="315708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A524C45A-3D8C-4203-9D0A-FCC33267426C}"/>
              </a:ext>
            </a:extLst>
          </p:cNvPr>
          <p:cNvSpPr/>
          <p:nvPr/>
        </p:nvSpPr>
        <p:spPr>
          <a:xfrm>
            <a:off x="9837528" y="436273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32CCED-9158-4CAD-9252-5608BFC8B058}"/>
              </a:ext>
            </a:extLst>
          </p:cNvPr>
          <p:cNvSpPr/>
          <p:nvPr/>
        </p:nvSpPr>
        <p:spPr>
          <a:xfrm>
            <a:off x="6873509" y="1925022"/>
            <a:ext cx="4470078" cy="98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Drift Logged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Re-Apply the Desired Configuration</a:t>
            </a:r>
            <a:endParaRPr lang="ko-KR" alt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07862A-5DCA-4C09-8911-E399D9F1169D}"/>
              </a:ext>
            </a:extLst>
          </p:cNvPr>
          <p:cNvSpPr/>
          <p:nvPr/>
        </p:nvSpPr>
        <p:spPr>
          <a:xfrm>
            <a:off x="7409546" y="2981161"/>
            <a:ext cx="3934041" cy="983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Drift Logged in the System</a:t>
            </a:r>
            <a:endParaRPr lang="ko-KR" alt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5322D0-146A-4E0A-900D-0AB8415C4C98}"/>
              </a:ext>
            </a:extLst>
          </p:cNvPr>
          <p:cNvSpPr/>
          <p:nvPr/>
        </p:nvSpPr>
        <p:spPr>
          <a:xfrm>
            <a:off x="7778702" y="4061281"/>
            <a:ext cx="3564885" cy="9837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No Drift check</a:t>
            </a:r>
            <a:endParaRPr lang="ko-KR" alt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28BA1D-06AB-4A68-B7BE-298838B2CAC4}"/>
              </a:ext>
            </a:extLst>
          </p:cNvPr>
          <p:cNvGrpSpPr/>
          <p:nvPr/>
        </p:nvGrpSpPr>
        <p:grpSpPr>
          <a:xfrm>
            <a:off x="5465329" y="398423"/>
            <a:ext cx="2880320" cy="5184576"/>
            <a:chOff x="832917" y="692696"/>
            <a:chExt cx="2880320" cy="518457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9430B03-D773-4470-9CF1-EA5B6FFB940A}"/>
                </a:ext>
              </a:extLst>
            </p:cNvPr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317500" h="8572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FE1497E-9D84-4E9E-8944-78B4ED97DBFF}"/>
                </a:ext>
              </a:extLst>
            </p:cNvPr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266700" h="7429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06B707-5A7F-447A-925D-8BC0E6E870F4}"/>
                </a:ext>
              </a:extLst>
            </p:cNvPr>
            <p:cNvSpPr/>
            <p:nvPr/>
          </p:nvSpPr>
          <p:spPr>
            <a:xfrm>
              <a:off x="1607071" y="692696"/>
              <a:ext cx="1294804" cy="1294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793750" h="19240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BB70DEC-1643-4316-BB92-889973DFA513}"/>
              </a:ext>
            </a:extLst>
          </p:cNvPr>
          <p:cNvSpPr txBox="1"/>
          <p:nvPr/>
        </p:nvSpPr>
        <p:spPr>
          <a:xfrm>
            <a:off x="7269505" y="1932807"/>
            <a:ext cx="245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ApplyAndAutoCorrect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636BCA-31B5-4DCC-83B2-2EA9279A78C1}"/>
              </a:ext>
            </a:extLst>
          </p:cNvPr>
          <p:cNvSpPr txBox="1"/>
          <p:nvPr/>
        </p:nvSpPr>
        <p:spPr>
          <a:xfrm>
            <a:off x="7686925" y="303420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ApplyAndMonitor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200" i="1" dirty="0">
                <a:solidFill>
                  <a:schemeClr val="bg1"/>
                </a:solidFill>
              </a:rPr>
              <a:t>(Default)</a:t>
            </a:r>
            <a:endParaRPr lang="ko-KR" altLang="en-US" sz="1600" i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CEB12D-B8AF-4855-96F3-5EFBA628A556}"/>
              </a:ext>
            </a:extLst>
          </p:cNvPr>
          <p:cNvSpPr txBox="1"/>
          <p:nvPr/>
        </p:nvSpPr>
        <p:spPr>
          <a:xfrm>
            <a:off x="8129887" y="4086332"/>
            <a:ext cx="1196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ApplyOnly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FCEFAAC-ACF9-4D52-ADE0-02FAE35C1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168064">
            <a:off x="5825625" y="304196"/>
            <a:ext cx="457374" cy="4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7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Benefits of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50391-39C3-46F4-BD07-37953878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1" y="1210122"/>
            <a:ext cx="3608452" cy="437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F42D9F-C795-4294-A906-A15F75BC9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07" y="1203876"/>
            <a:ext cx="4108971" cy="437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694A3-5A3C-445D-B80C-5B247E9F5C3F}"/>
              </a:ext>
            </a:extLst>
          </p:cNvPr>
          <p:cNvSpPr txBox="1"/>
          <p:nvPr/>
        </p:nvSpPr>
        <p:spPr>
          <a:xfrm rot="2332903">
            <a:off x="3785005" y="2893331"/>
            <a:ext cx="1787999" cy="5954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2400" b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 Edition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9E2AF-7D0E-4593-8B83-66E324E3B95D}"/>
              </a:ext>
            </a:extLst>
          </p:cNvPr>
          <p:cNvSpPr txBox="1"/>
          <p:nvPr/>
        </p:nvSpPr>
        <p:spPr>
          <a:xfrm rot="2332903">
            <a:off x="8676115" y="2956518"/>
            <a:ext cx="1989326" cy="5954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2400" b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Diet Edition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696817-5F2D-494A-AB78-37BE6761F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0168064">
            <a:off x="4581696" y="304196"/>
            <a:ext cx="457374" cy="4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2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437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Evolution: Azure Automation DSC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md Terminal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5038" y="373956"/>
            <a:ext cx="320387" cy="317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83003-74CF-4C43-A9F3-33ED8585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1" y="2454979"/>
            <a:ext cx="5323582" cy="2028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CB4B6-2A4D-472C-A4A9-FBCC8934F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471" y="4595596"/>
            <a:ext cx="5323582" cy="1574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0332E-F229-43C5-975C-25034C65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64" y="2454979"/>
            <a:ext cx="3858426" cy="3715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49931-ACE4-48C4-A950-ED655FA82636}"/>
              </a:ext>
            </a:extLst>
          </p:cNvPr>
          <p:cNvSpPr txBox="1"/>
          <p:nvPr/>
        </p:nvSpPr>
        <p:spPr>
          <a:xfrm>
            <a:off x="1291471" y="1014007"/>
            <a:ext cx="2061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  <a:p>
            <a:r>
              <a:rPr lang="en-US" sz="1200" dirty="0"/>
              <a:t>- WMF 5.1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WinRM</a:t>
            </a:r>
            <a:r>
              <a:rPr lang="en-US" sz="1200" dirty="0"/>
              <a:t> *</a:t>
            </a:r>
            <a:r>
              <a:rPr lang="en-US" sz="1200" i="1" dirty="0"/>
              <a:t>(Windows 2012 R2)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8BE7A-5AC1-4482-9A70-13D9C7A5F71D}"/>
              </a:ext>
            </a:extLst>
          </p:cNvPr>
          <p:cNvSpPr txBox="1"/>
          <p:nvPr/>
        </p:nvSpPr>
        <p:spPr>
          <a:xfrm>
            <a:off x="1291471" y="2085647"/>
            <a:ext cx="1834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2"/>
                </a:solidFill>
              </a:rPr>
              <a:t>Built-In Reports!</a:t>
            </a:r>
            <a:endParaRPr lang="it-IT" sz="1800" i="1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3CA67-70D4-4A62-9D98-FB12F7B53BEC}"/>
              </a:ext>
            </a:extLst>
          </p:cNvPr>
          <p:cNvSpPr txBox="1"/>
          <p:nvPr/>
        </p:nvSpPr>
        <p:spPr>
          <a:xfrm>
            <a:off x="3352484" y="1019752"/>
            <a:ext cx="5541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Environments</a:t>
            </a:r>
          </a:p>
          <a:p>
            <a:r>
              <a:rPr lang="en-US" sz="1200" dirty="0"/>
              <a:t>- Azure Virtual Machines</a:t>
            </a:r>
          </a:p>
          <a:p>
            <a:r>
              <a:rPr lang="en-US" sz="1200" dirty="0"/>
              <a:t>- Physical/virtual Windows machines on-premises, or in a cloud other than Azure</a:t>
            </a:r>
          </a:p>
          <a:p>
            <a:r>
              <a:rPr lang="en-US" sz="1200" dirty="0"/>
              <a:t>- Physical/virtual Linux machines on-premises, in Azure, or in a cloud other than Azure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133563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522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Evolution: Azure Automation DSC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md Terminal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51424" y="371750"/>
            <a:ext cx="320387" cy="317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9E5DA-5886-43D6-8E0A-48D1AD7A7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1" y="1061143"/>
            <a:ext cx="8405263" cy="2313735"/>
          </a:xfrm>
          <a:prstGeom prst="rect">
            <a:avLst/>
          </a:prstGeom>
        </p:spPr>
      </p:pic>
      <p:pic>
        <p:nvPicPr>
          <p:cNvPr id="7" name="Graphic 6" descr="Calculator with solid fill">
            <a:extLst>
              <a:ext uri="{FF2B5EF4-FFF2-40B4-BE49-F238E27FC236}">
                <a16:creationId xmlns:a16="http://schemas.microsoft.com/office/drawing/2014/main" id="{1A8B687B-5590-401D-9C5C-434846B46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1471" y="3664424"/>
            <a:ext cx="758131" cy="758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97587-A205-4B76-B723-B3FBB2A7DBA4}"/>
              </a:ext>
            </a:extLst>
          </p:cNvPr>
          <p:cNvSpPr txBox="1"/>
          <p:nvPr/>
        </p:nvSpPr>
        <p:spPr>
          <a:xfrm>
            <a:off x="1291471" y="3348155"/>
            <a:ext cx="3721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*price not applicable to Azure GOV Tenant (US) </a:t>
            </a:r>
            <a:endParaRPr lang="it-IT" sz="1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0447F-3E24-46D1-8F3C-A48A58BE6572}"/>
              </a:ext>
            </a:extLst>
          </p:cNvPr>
          <p:cNvSpPr txBox="1"/>
          <p:nvPr/>
        </p:nvSpPr>
        <p:spPr>
          <a:xfrm>
            <a:off x="2049602" y="3999070"/>
            <a:ext cx="5277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Charge takes effect when a node communicates with the Automation Service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200" dirty="0"/>
              <a:t>Pulling Config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200" dirty="0"/>
              <a:t>Pulling Resources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sz="1200" dirty="0"/>
              <a:t>Sending Reports</a:t>
            </a:r>
            <a:endParaRPr lang="it-IT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451D2-5990-4771-82B9-A280BB36D8FD}"/>
              </a:ext>
            </a:extLst>
          </p:cNvPr>
          <p:cNvSpPr txBox="1"/>
          <p:nvPr/>
        </p:nvSpPr>
        <p:spPr>
          <a:xfrm>
            <a:off x="2049602" y="3704803"/>
            <a:ext cx="277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Non-Azure node – Price Breakdown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1DBF0-E01B-4A97-BF85-58CB9F65EC33}"/>
              </a:ext>
            </a:extLst>
          </p:cNvPr>
          <p:cNvSpPr txBox="1"/>
          <p:nvPr/>
        </p:nvSpPr>
        <p:spPr>
          <a:xfrm>
            <a:off x="2049602" y="4924607"/>
            <a:ext cx="1988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month = 730 hours</a:t>
            </a:r>
          </a:p>
          <a:p>
            <a:r>
              <a:rPr lang="en-US" sz="1200" dirty="0"/>
              <a:t>6$ / 730hrs = $0.0083 x hour</a:t>
            </a:r>
            <a:endParaRPr lang="it-IT" sz="1200" dirty="0"/>
          </a:p>
        </p:txBody>
      </p:sp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9DC16758-B485-4AA7-BE5F-1BB93E471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471" y="4722681"/>
            <a:ext cx="758131" cy="758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8DC207-3E7E-4C4A-884C-7170AF85E7E5}"/>
              </a:ext>
            </a:extLst>
          </p:cNvPr>
          <p:cNvSpPr txBox="1"/>
          <p:nvPr/>
        </p:nvSpPr>
        <p:spPr>
          <a:xfrm>
            <a:off x="4662047" y="4834481"/>
            <a:ext cx="266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2"/>
                </a:solidFill>
              </a:rPr>
              <a:t>LCM</a:t>
            </a:r>
            <a:r>
              <a:rPr lang="it-IT" sz="1200" dirty="0"/>
              <a:t> Default values</a:t>
            </a:r>
          </a:p>
          <a:p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ConfigurationModeFrequencyMins</a:t>
            </a:r>
            <a:r>
              <a:rPr lang="it-IT" sz="1200" dirty="0"/>
              <a:t> = 15</a:t>
            </a:r>
          </a:p>
          <a:p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RefreshFrequencyMins</a:t>
            </a:r>
            <a:r>
              <a:rPr lang="it-IT" sz="1200" dirty="0"/>
              <a:t>	           = 30</a:t>
            </a:r>
          </a:p>
        </p:txBody>
      </p:sp>
    </p:spTree>
    <p:extLst>
      <p:ext uri="{BB962C8B-B14F-4D97-AF65-F5344CB8AC3E}">
        <p14:creationId xmlns:p14="http://schemas.microsoft.com/office/powerpoint/2010/main" val="2540389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0" y="532884"/>
            <a:ext cx="827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Evolution: Azure Resource Manager (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Template + DSC Extension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md Terminal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2907" y="373956"/>
            <a:ext cx="320387" cy="3178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DCD7D29-7418-4DE2-B2F3-F9B010DFB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0" y="1114839"/>
            <a:ext cx="6473307" cy="39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63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548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Next Gen: Azure Policy Guest Configuration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83003-74CF-4C43-A9F3-33ED8585B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469" y="2303552"/>
            <a:ext cx="6430130" cy="2113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CB4B6-2A4D-472C-A4A9-FBCC8934F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469" y="4598404"/>
            <a:ext cx="6430130" cy="165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49931-ACE4-48C4-A950-ED655FA82636}"/>
              </a:ext>
            </a:extLst>
          </p:cNvPr>
          <p:cNvSpPr txBox="1"/>
          <p:nvPr/>
        </p:nvSpPr>
        <p:spPr>
          <a:xfrm>
            <a:off x="1291471" y="1014007"/>
            <a:ext cx="34846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Enhancements</a:t>
            </a:r>
          </a:p>
          <a:p>
            <a:r>
              <a:rPr lang="en-US" sz="1200" dirty="0"/>
              <a:t>- DSCv3!</a:t>
            </a:r>
          </a:p>
          <a:p>
            <a:r>
              <a:rPr lang="en-US" sz="1200" dirty="0"/>
              <a:t>- Advanced Reporting </a:t>
            </a:r>
            <a:r>
              <a:rPr lang="en-US" sz="1200" i="1" dirty="0"/>
              <a:t>(Azure Resource Graph)</a:t>
            </a:r>
          </a:p>
          <a:p>
            <a:r>
              <a:rPr lang="en-US" sz="1200" dirty="0"/>
              <a:t>- </a:t>
            </a:r>
            <a:r>
              <a:rPr lang="en-US" sz="1200" dirty="0">
                <a:solidFill>
                  <a:schemeClr val="accent2"/>
                </a:solidFill>
              </a:rPr>
              <a:t>Multiple</a:t>
            </a:r>
            <a:r>
              <a:rPr lang="en-US" sz="1200" dirty="0"/>
              <a:t> Configurations applicable</a:t>
            </a:r>
          </a:p>
          <a:p>
            <a:r>
              <a:rPr lang="en-US" sz="1200" i="1" dirty="0"/>
              <a:t>- </a:t>
            </a:r>
            <a:r>
              <a:rPr lang="en-US" sz="1200" dirty="0"/>
              <a:t>Size Limit increased to 100MB </a:t>
            </a:r>
            <a:r>
              <a:rPr lang="en-US" sz="1200" i="1" dirty="0"/>
              <a:t>(before compression)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3CA67-70D4-4A62-9D98-FB12F7B53BEC}"/>
              </a:ext>
            </a:extLst>
          </p:cNvPr>
          <p:cNvSpPr txBox="1"/>
          <p:nvPr/>
        </p:nvSpPr>
        <p:spPr>
          <a:xfrm>
            <a:off x="4776079" y="1014007"/>
            <a:ext cx="4732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Scenario</a:t>
            </a:r>
          </a:p>
          <a:p>
            <a:r>
              <a:rPr lang="en-US" sz="1200" dirty="0"/>
              <a:t>- Fully Integrated with Azure Arc</a:t>
            </a:r>
          </a:p>
          <a:p>
            <a:r>
              <a:rPr lang="en-US" sz="1200" dirty="0"/>
              <a:t>- *Migrating from AADSC to the new service </a:t>
            </a:r>
            <a:r>
              <a:rPr lang="en-US" sz="1100" i="1" dirty="0"/>
              <a:t>(*.NET Core compatibility risk!)</a:t>
            </a:r>
          </a:p>
          <a:p>
            <a:r>
              <a:rPr lang="en-US" sz="1200" dirty="0"/>
              <a:t>- Migrating from </a:t>
            </a:r>
            <a:r>
              <a:rPr lang="en-US" sz="1200" i="1" dirty="0"/>
              <a:t>“classic”</a:t>
            </a:r>
            <a:r>
              <a:rPr lang="en-US" sz="1200" dirty="0"/>
              <a:t> GPOs to Policy Guest Configuration</a:t>
            </a:r>
          </a:p>
        </p:txBody>
      </p:sp>
      <p:pic>
        <p:nvPicPr>
          <p:cNvPr id="4" name="Graphic 3" descr="Captain male with solid fill">
            <a:extLst>
              <a:ext uri="{FF2B5EF4-FFF2-40B4-BE49-F238E27FC236}">
                <a16:creationId xmlns:a16="http://schemas.microsoft.com/office/drawing/2014/main" id="{D1C1A79C-854F-4A6C-AEEB-85433F294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497" y="512411"/>
            <a:ext cx="320387" cy="3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721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Next Gen: Azure Policy Guest Configuration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Changes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Captain male with solid fill">
            <a:extLst>
              <a:ext uri="{FF2B5EF4-FFF2-40B4-BE49-F238E27FC236}">
                <a16:creationId xmlns:a16="http://schemas.microsoft.com/office/drawing/2014/main" id="{CBB12FD1-72DD-49EE-862A-D43F36BB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4710" y="532883"/>
            <a:ext cx="320387" cy="320387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134C63-7F7D-4231-AB5F-579B2EC6D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06" y="1559231"/>
            <a:ext cx="4241504" cy="1695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D56AE-9166-4853-9C44-099A0A060256}"/>
              </a:ext>
            </a:extLst>
          </p:cNvPr>
          <p:cNvSpPr txBox="1"/>
          <p:nvPr/>
        </p:nvSpPr>
        <p:spPr>
          <a:xfrm>
            <a:off x="1285406" y="1063745"/>
            <a:ext cx="1979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Root Folder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CBE9C-9B78-4B14-A2DF-2D66C7AE68DC}"/>
              </a:ext>
            </a:extLst>
          </p:cNvPr>
          <p:cNvSpPr txBox="1"/>
          <p:nvPr/>
        </p:nvSpPr>
        <p:spPr>
          <a:xfrm>
            <a:off x="1285406" y="3411788"/>
            <a:ext cx="2221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All Package Components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29A4457-E5BF-4203-AF20-EFC8B3856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06" y="3907274"/>
            <a:ext cx="5311337" cy="209529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D76ED5D-8AE8-488D-9534-08ECF3A68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92" y="1608176"/>
            <a:ext cx="4692277" cy="3192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57188A-64C5-40A8-AB07-3A1A4EFD0983}"/>
              </a:ext>
            </a:extLst>
          </p:cNvPr>
          <p:cNvSpPr txBox="1"/>
          <p:nvPr/>
        </p:nvSpPr>
        <p:spPr>
          <a:xfrm>
            <a:off x="7132692" y="1061446"/>
            <a:ext cx="209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Previous</a:t>
            </a:r>
            <a:r>
              <a:rPr lang="it-IT" sz="1600" dirty="0"/>
              <a:t> Gen Structure</a:t>
            </a:r>
          </a:p>
        </p:txBody>
      </p:sp>
    </p:spTree>
    <p:extLst>
      <p:ext uri="{BB962C8B-B14F-4D97-AF65-F5344CB8AC3E}">
        <p14:creationId xmlns:p14="http://schemas.microsoft.com/office/powerpoint/2010/main" val="1085655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69" y="532884"/>
            <a:ext cx="880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Next Gen: Azure Resource Manager (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Template + Guest Configuration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D7D29-7418-4DE2-B2F3-F9B010DFB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471" y="1549062"/>
            <a:ext cx="4804530" cy="2181335"/>
          </a:xfrm>
          <a:prstGeom prst="rect">
            <a:avLst/>
          </a:prstGeom>
        </p:spPr>
      </p:pic>
      <p:pic>
        <p:nvPicPr>
          <p:cNvPr id="8" name="Graphic 7" descr="Captain male with solid fill">
            <a:extLst>
              <a:ext uri="{FF2B5EF4-FFF2-40B4-BE49-F238E27FC236}">
                <a16:creationId xmlns:a16="http://schemas.microsoft.com/office/drawing/2014/main" id="{76E8DA09-703E-4970-BF80-CED28421C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6306" y="524162"/>
            <a:ext cx="320387" cy="320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A9BF3D-56C9-4F03-9E05-400C81C7DF60}"/>
              </a:ext>
            </a:extLst>
          </p:cNvPr>
          <p:cNvSpPr txBox="1"/>
          <p:nvPr/>
        </p:nvSpPr>
        <p:spPr>
          <a:xfrm>
            <a:off x="1291469" y="1181100"/>
            <a:ext cx="22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Configuration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62877-4513-46A1-956C-B1DF91A34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409" y="1549061"/>
            <a:ext cx="3849284" cy="4445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EBF0D0-AF1C-4E39-A610-540EA23B99BC}"/>
              </a:ext>
            </a:extLst>
          </p:cNvPr>
          <p:cNvSpPr txBox="1"/>
          <p:nvPr/>
        </p:nvSpPr>
        <p:spPr>
          <a:xfrm>
            <a:off x="6387344" y="1181100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Built-In Configuration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85641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M365DSC Toolkit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23397" y="311630"/>
            <a:ext cx="442505" cy="442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C2E408-C5FD-4DA2-B617-9E29F37A9063}"/>
              </a:ext>
            </a:extLst>
          </p:cNvPr>
          <p:cNvSpPr txBox="1"/>
          <p:nvPr/>
        </p:nvSpPr>
        <p:spPr>
          <a:xfrm>
            <a:off x="1291471" y="961124"/>
            <a:ext cx="771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“Open-Source tool managed by Microsoft engineers and lead by the community”</a:t>
            </a:r>
            <a:endParaRPr lang="it-IT" i="1" dirty="0"/>
          </a:p>
        </p:txBody>
      </p:sp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D66E961B-9BE6-453A-9A77-6FEEFC69C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1" y="1921365"/>
            <a:ext cx="5076333" cy="2855437"/>
          </a:xfrm>
          <a:prstGeom prst="rect">
            <a:avLst/>
          </a:prstGeom>
        </p:spPr>
      </p:pic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8567C216-A244-4428-8301-868F547D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53" y="1634892"/>
            <a:ext cx="3417977" cy="3428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234B14-D057-42B0-AAAA-5808804AA782}"/>
              </a:ext>
            </a:extLst>
          </p:cNvPr>
          <p:cNvSpPr txBox="1"/>
          <p:nvPr/>
        </p:nvSpPr>
        <p:spPr>
          <a:xfrm rot="20981241">
            <a:off x="4112009" y="2333175"/>
            <a:ext cx="2565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https://aka.ms/M365DSC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AF9C6-C4D2-42FA-9F3F-8DE35072AF9F}"/>
              </a:ext>
            </a:extLst>
          </p:cNvPr>
          <p:cNvSpPr txBox="1"/>
          <p:nvPr/>
        </p:nvSpPr>
        <p:spPr>
          <a:xfrm>
            <a:off x="1291471" y="1265560"/>
            <a:ext cx="38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@NikCharlebois – MSFT Senior Program Manager </a:t>
            </a:r>
            <a:endParaRPr lang="it-IT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43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M365DSC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supported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69279" y="311631"/>
            <a:ext cx="442505" cy="44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B60B0-98B3-43AF-8703-897EDF2B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471" y="1123469"/>
            <a:ext cx="4727635" cy="2482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7CFDA1-D61C-4A05-B911-E1E7D06CB426}"/>
              </a:ext>
            </a:extLst>
          </p:cNvPr>
          <p:cNvSpPr txBox="1"/>
          <p:nvPr/>
        </p:nvSpPr>
        <p:spPr>
          <a:xfrm rot="21177637">
            <a:off x="3216191" y="1415304"/>
            <a:ext cx="3583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https://Export.Microsoft365DSC.com</a:t>
            </a:r>
            <a:endParaRPr lang="it-IT" sz="1600" dirty="0">
              <a:solidFill>
                <a:schemeClr val="accent2"/>
              </a:solidFill>
            </a:endParaRP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3E87A538-1520-4AD9-B65C-000B17038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19" y="1196991"/>
            <a:ext cx="5157848" cy="248634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A9E3E6F-8658-45BC-8ABB-D7C06BD0C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71" y="3634656"/>
            <a:ext cx="3598067" cy="20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corn with solid fill">
            <a:extLst>
              <a:ext uri="{FF2B5EF4-FFF2-40B4-BE49-F238E27FC236}">
                <a16:creationId xmlns:a16="http://schemas.microsoft.com/office/drawing/2014/main" id="{325CFC1A-4DF5-4A0A-A00B-194841ED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1365" y="5090476"/>
            <a:ext cx="579091" cy="5790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F4EA1E-78F3-4817-865A-0140F19E6917}"/>
              </a:ext>
            </a:extLst>
          </p:cNvPr>
          <p:cNvSpPr/>
          <p:nvPr/>
        </p:nvSpPr>
        <p:spPr>
          <a:xfrm>
            <a:off x="10783636" y="2653460"/>
            <a:ext cx="866206" cy="793188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74;p13">
            <a:extLst>
              <a:ext uri="{FF2B5EF4-FFF2-40B4-BE49-F238E27FC236}">
                <a16:creationId xmlns:a16="http://schemas.microsoft.com/office/drawing/2014/main" id="{D99A7DC2-958C-4314-9605-478B790B09E4}"/>
              </a:ext>
            </a:extLst>
          </p:cNvPr>
          <p:cNvSpPr txBox="1">
            <a:spLocks/>
          </p:cNvSpPr>
          <p:nvPr/>
        </p:nvSpPr>
        <p:spPr>
          <a:xfrm>
            <a:off x="1481496" y="533712"/>
            <a:ext cx="2467140" cy="8002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latin typeface="Britannic Bold" panose="020B0903060703020204" pitchFamily="34" charset="0"/>
                <a:cs typeface="Aharoni" panose="02010803020104030203" pitchFamily="2" charset="-79"/>
              </a:rPr>
              <a:t>WHOAMI</a:t>
            </a:r>
          </a:p>
        </p:txBody>
      </p:sp>
      <p:pic>
        <p:nvPicPr>
          <p:cNvPr id="9" name="Google Shape;68;p13">
            <a:extLst>
              <a:ext uri="{FF2B5EF4-FFF2-40B4-BE49-F238E27FC236}">
                <a16:creationId xmlns:a16="http://schemas.microsoft.com/office/drawing/2014/main" id="{55E5A767-1B62-47DB-B8C8-350E22DA7B41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2235"/>
          <a:stretch/>
        </p:blipFill>
        <p:spPr>
          <a:xfrm>
            <a:off x="6305729" y="533712"/>
            <a:ext cx="2271733" cy="2271020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FD52D-BD9A-4B89-9366-DFAF987E5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26" y="2937098"/>
            <a:ext cx="2987191" cy="2807959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0271A6-AFAF-4FB0-90FF-540A3D17318F}"/>
              </a:ext>
            </a:extLst>
          </p:cNvPr>
          <p:cNvSpPr txBox="1"/>
          <p:nvPr/>
        </p:nvSpPr>
        <p:spPr>
          <a:xfrm>
            <a:off x="1916707" y="2275139"/>
            <a:ext cx="14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Mr-W1nst0n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B0F30-3F38-4161-9211-3C19A230A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72" y="2230654"/>
            <a:ext cx="457185" cy="457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18CCBA-37F2-4CB4-9CD7-F1249B2DD788}"/>
              </a:ext>
            </a:extLst>
          </p:cNvPr>
          <p:cNvSpPr txBox="1"/>
          <p:nvPr/>
        </p:nvSpPr>
        <p:spPr>
          <a:xfrm>
            <a:off x="1942107" y="2830724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@mr_w1nst0n</a:t>
            </a:r>
          </a:p>
        </p:txBody>
      </p:sp>
      <p:pic>
        <p:nvPicPr>
          <p:cNvPr id="18" name="Picture 17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1F3E1A68-CD42-409A-A3DA-18912BB9E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6" y="2809494"/>
            <a:ext cx="497433" cy="401843"/>
          </a:xfrm>
          <a:prstGeom prst="rect">
            <a:avLst/>
          </a:prstGeom>
        </p:spPr>
      </p:pic>
      <p:pic>
        <p:nvPicPr>
          <p:cNvPr id="22" name="Picture 21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30054F-231B-44C9-8946-079B07A79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6" y="3339654"/>
            <a:ext cx="460611" cy="460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9F524D-BEB3-49EC-8699-D33675B24CBA}"/>
              </a:ext>
            </a:extLst>
          </p:cNvPr>
          <p:cNvSpPr txBox="1"/>
          <p:nvPr/>
        </p:nvSpPr>
        <p:spPr>
          <a:xfrm>
            <a:off x="1942107" y="3385294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matteozamori.com</a:t>
            </a:r>
          </a:p>
        </p:txBody>
      </p:sp>
      <p:pic>
        <p:nvPicPr>
          <p:cNvPr id="25" name="Picture 24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D2988008-E727-4E0A-9365-B4920BFE02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96" y="4062063"/>
            <a:ext cx="1494971" cy="1494971"/>
          </a:xfrm>
          <a:prstGeom prst="rect">
            <a:avLst/>
          </a:prstGeom>
        </p:spPr>
      </p:pic>
      <p:pic>
        <p:nvPicPr>
          <p:cNvPr id="27" name="Picture 26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87B61AEB-8989-46E8-B192-22424C27B9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25" y="4062064"/>
            <a:ext cx="1494970" cy="1494970"/>
          </a:xfrm>
          <a:prstGeom prst="rect">
            <a:avLst/>
          </a:prstGeom>
        </p:spPr>
      </p:pic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34F067DB-7F71-4CAC-9DD8-8AFB0BA86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03" y="4060919"/>
            <a:ext cx="1494969" cy="1494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C25E65-62E5-4EDA-A00A-1F3B9E1A7536}"/>
              </a:ext>
            </a:extLst>
          </p:cNvPr>
          <p:cNvSpPr txBox="1"/>
          <p:nvPr/>
        </p:nvSpPr>
        <p:spPr>
          <a:xfrm>
            <a:off x="1481496" y="1211995"/>
            <a:ext cx="22802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Matteo ZAMORI</a:t>
            </a:r>
          </a:p>
          <a:p>
            <a:r>
              <a:rPr lang="en-US" sz="1400" i="1" dirty="0"/>
              <a:t>Modern Workplace Engineer</a:t>
            </a:r>
          </a:p>
          <a:p>
            <a:r>
              <a:rPr lang="en-US" sz="1400" i="1" dirty="0"/>
              <a:t>SharePoint Architect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3590191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M365DSC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86401" y="311631"/>
            <a:ext cx="442505" cy="44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B60B0-98B3-43AF-8703-897EDF2B9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683" y="982468"/>
            <a:ext cx="4035048" cy="3752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7A538-1520-4AD9-B65C-000B17038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1097" y="975389"/>
            <a:ext cx="3755373" cy="37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02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AzureDevOps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Integration for CI/CD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F49729AF-3F1C-4DD3-9E3D-FB67C423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9001" y="461445"/>
            <a:ext cx="374808" cy="374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CDF14F-1E71-4CFB-9C48-984157038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62" y="1374005"/>
            <a:ext cx="4740217" cy="2521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AD165C-2B6B-4421-AE9E-188EF9F0EF3E}"/>
              </a:ext>
            </a:extLst>
          </p:cNvPr>
          <p:cNvSpPr txBox="1"/>
          <p:nvPr/>
        </p:nvSpPr>
        <p:spPr>
          <a:xfrm rot="20981241">
            <a:off x="2885672" y="1574579"/>
            <a:ext cx="227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https://dev.azure.com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3DCFAB-823F-41D1-83E9-DA01D4E7B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82" y="4451203"/>
            <a:ext cx="3857530" cy="1266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7D34DF-C338-45D0-9609-1DF2220EB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682" y="1643364"/>
            <a:ext cx="3857530" cy="10819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7E4A69-F99F-469B-9B68-B76C6957E02A}"/>
              </a:ext>
            </a:extLst>
          </p:cNvPr>
          <p:cNvSpPr txBox="1"/>
          <p:nvPr/>
        </p:nvSpPr>
        <p:spPr>
          <a:xfrm>
            <a:off x="8870755" y="2725354"/>
            <a:ext cx="138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/>
              <a:t>(Self-Hosted Agent)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DA58C-A111-44B6-BA71-33EEBDF65748}"/>
              </a:ext>
            </a:extLst>
          </p:cNvPr>
          <p:cNvSpPr txBox="1"/>
          <p:nvPr/>
        </p:nvSpPr>
        <p:spPr>
          <a:xfrm>
            <a:off x="1316962" y="1071889"/>
            <a:ext cx="1493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AzureDevOps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FE748-8D13-4C38-8552-4949AF89A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1682" y="3069459"/>
            <a:ext cx="3857530" cy="926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010888-C2BB-483B-BEBF-90BEECC5085E}"/>
              </a:ext>
            </a:extLst>
          </p:cNvPr>
          <p:cNvSpPr txBox="1"/>
          <p:nvPr/>
        </p:nvSpPr>
        <p:spPr>
          <a:xfrm>
            <a:off x="8809462" y="4062577"/>
            <a:ext cx="1449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(Service Connection)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C30E4-45D7-4FD3-8FCD-56071788B994}"/>
              </a:ext>
            </a:extLst>
          </p:cNvPr>
          <p:cNvSpPr txBox="1"/>
          <p:nvPr/>
        </p:nvSpPr>
        <p:spPr>
          <a:xfrm>
            <a:off x="9010277" y="5788426"/>
            <a:ext cx="1248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(Azure Key Vault)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8AFB7-B438-475F-B6AD-7ACD4F1BA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577" y="4062577"/>
            <a:ext cx="4750602" cy="20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46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lang="it-IT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76C54EB6-11A2-4A0D-8DFF-8C916B4DC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1925" y="449669"/>
            <a:ext cx="442505" cy="442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A21C13-2217-4927-AC26-1A176EE15F1E}"/>
              </a:ext>
            </a:extLst>
          </p:cNvPr>
          <p:cNvSpPr txBox="1"/>
          <p:nvPr/>
        </p:nvSpPr>
        <p:spPr>
          <a:xfrm>
            <a:off x="3842939" y="3059668"/>
            <a:ext cx="36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M365 Virtual Marathon 2022 session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95BF9-F0F0-455C-BBF5-F568604C27EB}"/>
              </a:ext>
            </a:extLst>
          </p:cNvPr>
          <p:cNvSpPr txBox="1"/>
          <p:nvPr/>
        </p:nvSpPr>
        <p:spPr>
          <a:xfrm>
            <a:off x="1291471" y="3059668"/>
            <a:ext cx="255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GitHub Demo Repository:</a:t>
            </a:r>
            <a:endParaRPr lang="it-IT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1164B-EB68-4BDE-9073-8951B59D4A86}"/>
              </a:ext>
            </a:extLst>
          </p:cNvPr>
          <p:cNvSpPr txBox="1"/>
          <p:nvPr/>
        </p:nvSpPr>
        <p:spPr>
          <a:xfrm>
            <a:off x="3872295" y="1640890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6"/>
              </a:rPr>
              <a:t>DSC Community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32FB1-243D-4D58-B926-F009038CE018}"/>
              </a:ext>
            </a:extLst>
          </p:cNvPr>
          <p:cNvSpPr txBox="1"/>
          <p:nvPr/>
        </p:nvSpPr>
        <p:spPr>
          <a:xfrm>
            <a:off x="1736774" y="1640890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The DSC Community:</a:t>
            </a:r>
            <a:endParaRPr lang="it-IT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E9820A-0F5E-4D8C-A2FE-28E245271AF4}"/>
              </a:ext>
            </a:extLst>
          </p:cNvPr>
          <p:cNvSpPr txBox="1"/>
          <p:nvPr/>
        </p:nvSpPr>
        <p:spPr>
          <a:xfrm>
            <a:off x="3872295" y="1980947"/>
            <a:ext cx="189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7"/>
              </a:rPr>
              <a:t>Microsoft365DSC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7D271-0C05-4417-923C-98A934DC8F77}"/>
              </a:ext>
            </a:extLst>
          </p:cNvPr>
          <p:cNvSpPr txBox="1"/>
          <p:nvPr/>
        </p:nvSpPr>
        <p:spPr>
          <a:xfrm>
            <a:off x="1978326" y="198094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Microsoft365DSC:</a:t>
            </a:r>
            <a:endParaRPr lang="it-IT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8088A-9B18-4EEF-BD16-10C6B084CF5D}"/>
              </a:ext>
            </a:extLst>
          </p:cNvPr>
          <p:cNvSpPr txBox="1"/>
          <p:nvPr/>
        </p:nvSpPr>
        <p:spPr>
          <a:xfrm>
            <a:off x="3872295" y="2350279"/>
            <a:ext cx="434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MSFT - Azure Policy for Guest Configuration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3E9A7-3B54-4CD8-831E-76F0A1748112}"/>
              </a:ext>
            </a:extLst>
          </p:cNvPr>
          <p:cNvSpPr txBox="1"/>
          <p:nvPr/>
        </p:nvSpPr>
        <p:spPr>
          <a:xfrm>
            <a:off x="2576246" y="235411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MSFT Docs:</a:t>
            </a:r>
            <a:endParaRPr lang="it-IT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CD3A6-48C0-4509-80B1-BB28BE58D04F}"/>
              </a:ext>
            </a:extLst>
          </p:cNvPr>
          <p:cNvSpPr txBox="1"/>
          <p:nvPr/>
        </p:nvSpPr>
        <p:spPr>
          <a:xfrm>
            <a:off x="3842939" y="272728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Convert Group Policy into DSC</a:t>
            </a:r>
            <a:endParaRPr lang="it-I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A46917-4B14-46FD-B44A-89750F81A02D}"/>
              </a:ext>
            </a:extLst>
          </p:cNvPr>
          <p:cNvSpPr txBox="1"/>
          <p:nvPr/>
        </p:nvSpPr>
        <p:spPr>
          <a:xfrm>
            <a:off x="2074943" y="2719611"/>
            <a:ext cx="17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</a:rPr>
              <a:t>MSFT QuickStart: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2974552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bot in a cafe table">
            <a:extLst>
              <a:ext uri="{FF2B5EF4-FFF2-40B4-BE49-F238E27FC236}">
                <a16:creationId xmlns:a16="http://schemas.microsoft.com/office/drawing/2014/main" id="{48516028-1A7A-46ED-AEBD-042B9D0B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pic>
        <p:nvPicPr>
          <p:cNvPr id="4" name="Google Shape;68;p13">
            <a:extLst>
              <a:ext uri="{FF2B5EF4-FFF2-40B4-BE49-F238E27FC236}">
                <a16:creationId xmlns:a16="http://schemas.microsoft.com/office/drawing/2014/main" id="{E67776CA-5641-46C2-9BC4-9B3AC11B491F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7303" r="826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9" r="9129"/>
          <a:stretch/>
        </p:blipFill>
        <p:spPr>
          <a:xfrm>
            <a:off x="4214956" y="1209099"/>
            <a:ext cx="2876017" cy="2796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74;p13">
            <a:extLst>
              <a:ext uri="{FF2B5EF4-FFF2-40B4-BE49-F238E27FC236}">
                <a16:creationId xmlns:a16="http://schemas.microsoft.com/office/drawing/2014/main" id="{4C3DF5CB-5C05-4D55-AA25-FC9BD98321EE}"/>
              </a:ext>
            </a:extLst>
          </p:cNvPr>
          <p:cNvSpPr txBox="1">
            <a:spLocks/>
          </p:cNvSpPr>
          <p:nvPr/>
        </p:nvSpPr>
        <p:spPr>
          <a:xfrm>
            <a:off x="4007112" y="3276922"/>
            <a:ext cx="3291705" cy="161595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sz="12800" dirty="0"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078029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880"/>
            <a:ext cx="2038349" cy="629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dirty="0">
                <a:latin typeface="Britannic Bold" panose="020B0903060703020204" pitchFamily="34" charset="0"/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33297"/>
            <a:ext cx="512458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dirty="0"/>
              <a:t>Basic Concepts of PowerShell DSC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dirty="0"/>
              <a:t>Azure Automation DSC </a:t>
            </a:r>
            <a:r>
              <a:rPr lang="en-US" sz="1900" i="1" dirty="0"/>
              <a:t>(AADSC)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dirty="0"/>
              <a:t>Azure Policy Guest Configuration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dirty="0"/>
              <a:t>M365DSC Toolkit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dirty="0" err="1"/>
              <a:t>AzureDevOps</a:t>
            </a:r>
            <a:r>
              <a:rPr lang="en-US" sz="1900" dirty="0"/>
              <a:t> Integration for CI/CD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0DF1F-D13B-4233-8CB3-E4737B6F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4" r="5972"/>
          <a:stretch/>
        </p:blipFill>
        <p:spPr>
          <a:xfrm>
            <a:off x="6229215" y="10"/>
            <a:ext cx="5962785" cy="702643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59718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21E52-E811-46C5-A4B6-01F144F2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9" y="317109"/>
            <a:ext cx="10146654" cy="693747"/>
          </a:xfrm>
        </p:spPr>
        <p:txBody>
          <a:bodyPr/>
          <a:lstStyle/>
          <a:p>
            <a:r>
              <a:rPr lang="en-US" dirty="0"/>
              <a:t>MICROSOFT 365 VIRTUAL MARATHON 2022 SPONSORS</a:t>
            </a:r>
          </a:p>
        </p:txBody>
      </p:sp>
      <p:pic>
        <p:nvPicPr>
          <p:cNvPr id="1026" name="Picture 2" descr="Avepoint">
            <a:extLst>
              <a:ext uri="{FF2B5EF4-FFF2-40B4-BE49-F238E27FC236}">
                <a16:creationId xmlns:a16="http://schemas.microsoft.com/office/drawing/2014/main" id="{F104C399-DA22-4148-B09C-4FDBA8A9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13" y="1466271"/>
            <a:ext cx="3818909" cy="98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lake">
            <a:extLst>
              <a:ext uri="{FF2B5EF4-FFF2-40B4-BE49-F238E27FC236}">
                <a16:creationId xmlns:a16="http://schemas.microsoft.com/office/drawing/2014/main" id="{8C67F654-6B75-4869-9177-5D37974F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68" y="1520432"/>
            <a:ext cx="2762074" cy="8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SP">
            <a:extLst>
              <a:ext uri="{FF2B5EF4-FFF2-40B4-BE49-F238E27FC236}">
                <a16:creationId xmlns:a16="http://schemas.microsoft.com/office/drawing/2014/main" id="{627C3FDC-6D22-4C4B-A845-A77F4C3F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10" y="1564258"/>
            <a:ext cx="24955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yclotron">
            <a:extLst>
              <a:ext uri="{FF2B5EF4-FFF2-40B4-BE49-F238E27FC236}">
                <a16:creationId xmlns:a16="http://schemas.microsoft.com/office/drawing/2014/main" id="{A32147F5-A5C6-45DA-B6D4-BD7993D8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44" y="3463972"/>
            <a:ext cx="2319102" cy="6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peror Media Group">
            <a:extLst>
              <a:ext uri="{FF2B5EF4-FFF2-40B4-BE49-F238E27FC236}">
                <a16:creationId xmlns:a16="http://schemas.microsoft.com/office/drawing/2014/main" id="{40F64C8B-33C7-4A87-8C09-5CF131B4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43" y="3149318"/>
            <a:ext cx="939219" cy="127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werUP! Learning">
            <a:extLst>
              <a:ext uri="{FF2B5EF4-FFF2-40B4-BE49-F238E27FC236}">
                <a16:creationId xmlns:a16="http://schemas.microsoft.com/office/drawing/2014/main" id="{325881ED-7F70-40A9-B3D6-D5117D44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626" y="3428253"/>
            <a:ext cx="2205584" cy="5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ion Tech">
            <a:extLst>
              <a:ext uri="{FF2B5EF4-FFF2-40B4-BE49-F238E27FC236}">
                <a16:creationId xmlns:a16="http://schemas.microsoft.com/office/drawing/2014/main" id="{074E10A7-5879-4E19-A6CC-3DF8798B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90" y="4954852"/>
            <a:ext cx="2640192" cy="41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marter Consulting">
            <a:extLst>
              <a:ext uri="{FF2B5EF4-FFF2-40B4-BE49-F238E27FC236}">
                <a16:creationId xmlns:a16="http://schemas.microsoft.com/office/drawing/2014/main" id="{AD26DFE0-6859-4423-984B-8ADB942A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87" y="4887098"/>
            <a:ext cx="2480072" cy="4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22C11D2-9A2D-4539-84C2-D65D8BFD2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6258" y="4938352"/>
            <a:ext cx="1859561" cy="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37D22F8-DDC6-4718-877E-79CF315F86B4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F871-68C6-447E-9892-EEA75F01C6B6}"/>
              </a:ext>
            </a:extLst>
          </p:cNvPr>
          <p:cNvSpPr txBox="1"/>
          <p:nvPr/>
        </p:nvSpPr>
        <p:spPr>
          <a:xfrm>
            <a:off x="1291471" y="53288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Beginning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85D7B0C2-CAD1-4990-BECC-EFC47F889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29" y="3918607"/>
            <a:ext cx="1763250" cy="16152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Lightbulb and gear with solid fill">
            <a:extLst>
              <a:ext uri="{FF2B5EF4-FFF2-40B4-BE49-F238E27FC236}">
                <a16:creationId xmlns:a16="http://schemas.microsoft.com/office/drawing/2014/main" id="{D57459A1-654F-4277-967E-E21CECC00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64160">
            <a:off x="2938046" y="302373"/>
            <a:ext cx="461018" cy="461018"/>
          </a:xfrm>
          <a:prstGeom prst="rect">
            <a:avLst/>
          </a:prstGeom>
        </p:spPr>
      </p:pic>
      <p:graphicFrame>
        <p:nvGraphicFramePr>
          <p:cNvPr id="14" name="TextBox 7">
            <a:extLst>
              <a:ext uri="{FF2B5EF4-FFF2-40B4-BE49-F238E27FC236}">
                <a16:creationId xmlns:a16="http://schemas.microsoft.com/office/drawing/2014/main" id="{EB100F21-232F-B887-ABDA-A9B8D06FA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625407"/>
              </p:ext>
            </p:extLst>
          </p:nvPr>
        </p:nvGraphicFramePr>
        <p:xfrm>
          <a:off x="1291471" y="1324152"/>
          <a:ext cx="9043655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67D0803-99A8-4D07-95A5-CDBB55729D53}"/>
              </a:ext>
            </a:extLst>
          </p:cNvPr>
          <p:cNvSpPr txBox="1"/>
          <p:nvPr/>
        </p:nvSpPr>
        <p:spPr>
          <a:xfrm>
            <a:off x="4099667" y="534918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F492D-0E07-4FA8-A21C-2616F45221B4}"/>
              </a:ext>
            </a:extLst>
          </p:cNvPr>
          <p:cNvSpPr txBox="1"/>
          <p:nvPr/>
        </p:nvSpPr>
        <p:spPr>
          <a:xfrm>
            <a:off x="4099668" y="3876297"/>
            <a:ext cx="587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PSDesiredStateConfiguration v1.0  - Windows PowerShell 4.0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1DDB5-20EA-4DF4-A55A-E6305890ADF8}"/>
              </a:ext>
            </a:extLst>
          </p:cNvPr>
          <p:cNvSpPr txBox="1"/>
          <p:nvPr/>
        </p:nvSpPr>
        <p:spPr>
          <a:xfrm>
            <a:off x="4099668" y="4245629"/>
            <a:ext cx="587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PSDesiredStateConfiguration v1.1  - Windows PowerShell 5.1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779256-A670-474B-BAC0-E886389E7811}"/>
              </a:ext>
            </a:extLst>
          </p:cNvPr>
          <p:cNvSpPr txBox="1"/>
          <p:nvPr/>
        </p:nvSpPr>
        <p:spPr>
          <a:xfrm>
            <a:off x="4099668" y="4614961"/>
            <a:ext cx="611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PSDesiredStateConfiguration v2.0  - PowerShell 7.0 </a:t>
            </a:r>
            <a:r>
              <a:rPr lang="it-IT" i="1" dirty="0"/>
              <a:t>(.NET Core)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830EE-3043-4490-AA8B-82D5142113D3}"/>
              </a:ext>
            </a:extLst>
          </p:cNvPr>
          <p:cNvSpPr txBox="1"/>
          <p:nvPr/>
        </p:nvSpPr>
        <p:spPr>
          <a:xfrm>
            <a:off x="4099667" y="5004700"/>
            <a:ext cx="498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PSDscResources v3.0  - PowerShell 7.2+ </a:t>
            </a:r>
            <a:r>
              <a:rPr lang="it-IT" i="1" dirty="0"/>
              <a:t>(.NET Core)</a:t>
            </a:r>
          </a:p>
        </p:txBody>
      </p:sp>
    </p:spTree>
    <p:extLst>
      <p:ext uri="{BB962C8B-B14F-4D97-AF65-F5344CB8AC3E}">
        <p14:creationId xmlns:p14="http://schemas.microsoft.com/office/powerpoint/2010/main" val="2974158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00AC72-418F-4733-BDF9-7EE6F9E4F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470" y="1165686"/>
            <a:ext cx="5738941" cy="34482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419C0-0079-4E70-9EEE-D19121B67452}"/>
              </a:ext>
            </a:extLst>
          </p:cNvPr>
          <p:cNvSpPr txBox="1"/>
          <p:nvPr/>
        </p:nvSpPr>
        <p:spPr>
          <a:xfrm rot="2332903">
            <a:off x="4693188" y="2951565"/>
            <a:ext cx="1756795" cy="568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2400" b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Imperative</a:t>
            </a:r>
            <a:endParaRPr lang="en-GB" b="1" spc="3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1D449F-1BD9-4405-936C-81EA081B6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490" y="1220334"/>
            <a:ext cx="4039111" cy="3856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C72C8-DC03-440B-B654-1A4EE9B54A47}"/>
              </a:ext>
            </a:extLst>
          </p:cNvPr>
          <p:cNvSpPr txBox="1"/>
          <p:nvPr/>
        </p:nvSpPr>
        <p:spPr>
          <a:xfrm rot="2332903">
            <a:off x="9665469" y="2993200"/>
            <a:ext cx="1878635" cy="568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2400" b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Declarative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Imperative vs Declarative syntax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29CECF9B-6700-45AD-B242-CBAEBD659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64160">
            <a:off x="4810705" y="302376"/>
            <a:ext cx="461018" cy="4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13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30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Terms and Definitions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46F5062-4AB1-476A-B4AE-203029BD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168064">
            <a:off x="4141384" y="307482"/>
            <a:ext cx="457374" cy="457374"/>
          </a:xfrm>
          <a:prstGeom prst="rect">
            <a:avLst/>
          </a:prstGeom>
        </p:spPr>
      </p:pic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AF7D285B-4E90-49CE-B1F5-96FBC201B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68294"/>
              </p:ext>
            </p:extLst>
          </p:nvPr>
        </p:nvGraphicFramePr>
        <p:xfrm>
          <a:off x="562636" y="1376754"/>
          <a:ext cx="1106672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3">
                  <a:extLst>
                    <a:ext uri="{9D8B030D-6E8A-4147-A177-3AD203B41FA5}">
                      <a16:colId xmlns:a16="http://schemas.microsoft.com/office/drawing/2014/main" val="2886415984"/>
                    </a:ext>
                  </a:extLst>
                </a:gridCol>
                <a:gridCol w="9148394">
                  <a:extLst>
                    <a:ext uri="{9D8B030D-6E8A-4147-A177-3AD203B41FA5}">
                      <a16:colId xmlns:a16="http://schemas.microsoft.com/office/drawing/2014/main" val="210602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Term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Short Description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7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DSC Configuration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PowerShell script that contains the </a:t>
                      </a:r>
                      <a:r>
                        <a:rPr lang="en-GB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core</a:t>
                      </a:r>
                      <a:r>
                        <a:rPr lang="en-GB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operations you want to perform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4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DSC Configuration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PowerShell data file where you defines information that are not unique and may change (Target Nodes, Customer information etc…)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32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DSC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PowerShell module that contains functions used by DSC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4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MOF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file that will be compiled with all the operations and that will be shipped on each Target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38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DSC engine that control all executions made via DSC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77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Term to indicate the difference between a previous state and the 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75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587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Desired State Configuration Models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CD15A-6443-4A83-8AF4-83652DC3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1" y="1203876"/>
            <a:ext cx="9152432" cy="38841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99EF3BC-10B7-4FF2-AF3E-035A2F9C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168064">
            <a:off x="5158776" y="304196"/>
            <a:ext cx="457374" cy="4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57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1D5013-44C8-44D1-B11E-D51660E32821}"/>
              </a:ext>
            </a:extLst>
          </p:cNvPr>
          <p:cNvSpPr/>
          <p:nvPr/>
        </p:nvSpPr>
        <p:spPr>
          <a:xfrm>
            <a:off x="848412" y="532883"/>
            <a:ext cx="443059" cy="3693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30888-FB4E-4856-BF67-576C1E6740DA}"/>
              </a:ext>
            </a:extLst>
          </p:cNvPr>
          <p:cNvSpPr txBox="1"/>
          <p:nvPr/>
        </p:nvSpPr>
        <p:spPr>
          <a:xfrm>
            <a:off x="1291471" y="532884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Desired State Configuration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Pull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A7062-F995-470A-A333-F416125B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1" y="1804585"/>
            <a:ext cx="5128727" cy="2953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47B83-ABE1-4078-8EDF-1ED3E48B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3" y="1203874"/>
            <a:ext cx="3702154" cy="41550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23F8F7-218B-4A5C-95D2-9E86B695C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0168064">
            <a:off x="7313213" y="304198"/>
            <a:ext cx="457374" cy="4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718</Words>
  <Application>Microsoft Office PowerPoint</Application>
  <PresentationFormat>Widescreen</PresentationFormat>
  <Paragraphs>149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Britannic Bold</vt:lpstr>
      <vt:lpstr>Calibri</vt:lpstr>
      <vt:lpstr>Calibri Light</vt:lpstr>
      <vt:lpstr>Roboto</vt:lpstr>
      <vt:lpstr>Segoe UI</vt:lpstr>
      <vt:lpstr>Segoe UI Semibold</vt:lpstr>
      <vt:lpstr>Segoe UI Semilight</vt:lpstr>
      <vt:lpstr>Wingdings</vt:lpstr>
      <vt:lpstr>Office Theme</vt:lpstr>
      <vt:lpstr>PowerPoint Presentation</vt:lpstr>
      <vt:lpstr>PowerPoint Presentation</vt:lpstr>
      <vt:lpstr>Agenda</vt:lpstr>
      <vt:lpstr>MICROSOFT 365 VIRTUAL MARATHON 2022 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Zamori</dc:creator>
  <cp:lastModifiedBy>Matteo Zamori</cp:lastModifiedBy>
  <cp:revision>75</cp:revision>
  <dcterms:created xsi:type="dcterms:W3CDTF">2022-04-14T14:37:41Z</dcterms:created>
  <dcterms:modified xsi:type="dcterms:W3CDTF">2022-05-05T10:07:07Z</dcterms:modified>
</cp:coreProperties>
</file>